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20" r:id="rId5"/>
    <p:sldMasterId id="2147483732" r:id="rId6"/>
    <p:sldMasterId id="2147483744" r:id="rId7"/>
    <p:sldMasterId id="2147483756" r:id="rId8"/>
    <p:sldMasterId id="2147483768" r:id="rId9"/>
    <p:sldMasterId id="2147483780" r:id="rId10"/>
    <p:sldMasterId id="2147483792" r:id="rId11"/>
    <p:sldMasterId id="2147483804" r:id="rId12"/>
    <p:sldMasterId id="2147483816" r:id="rId13"/>
    <p:sldMasterId id="2147483828" r:id="rId14"/>
    <p:sldMasterId id="2147483840" r:id="rId15"/>
    <p:sldMasterId id="2147483852" r:id="rId16"/>
    <p:sldMasterId id="2147483864" r:id="rId17"/>
    <p:sldMasterId id="2147483876" r:id="rId18"/>
  </p:sldMasterIdLst>
  <p:notesMasterIdLst>
    <p:notesMasterId r:id="rId98"/>
  </p:notesMasterIdLst>
  <p:handoutMasterIdLst>
    <p:handoutMasterId r:id="rId99"/>
  </p:handoutMasterIdLst>
  <p:sldIdLst>
    <p:sldId id="256" r:id="rId19"/>
    <p:sldId id="298" r:id="rId20"/>
    <p:sldId id="311" r:id="rId21"/>
    <p:sldId id="312" r:id="rId22"/>
    <p:sldId id="280" r:id="rId23"/>
    <p:sldId id="279" r:id="rId24"/>
    <p:sldId id="257" r:id="rId25"/>
    <p:sldId id="258" r:id="rId26"/>
    <p:sldId id="260" r:id="rId27"/>
    <p:sldId id="262" r:id="rId28"/>
    <p:sldId id="263" r:id="rId29"/>
    <p:sldId id="264" r:id="rId30"/>
    <p:sldId id="265" r:id="rId31"/>
    <p:sldId id="269" r:id="rId32"/>
    <p:sldId id="270" r:id="rId33"/>
    <p:sldId id="271" r:id="rId34"/>
    <p:sldId id="267" r:id="rId35"/>
    <p:sldId id="272" r:id="rId36"/>
    <p:sldId id="266" r:id="rId37"/>
    <p:sldId id="273" r:id="rId38"/>
    <p:sldId id="274" r:id="rId39"/>
    <p:sldId id="335" r:id="rId40"/>
    <p:sldId id="336" r:id="rId41"/>
    <p:sldId id="275" r:id="rId42"/>
    <p:sldId id="277" r:id="rId43"/>
    <p:sldId id="276" r:id="rId44"/>
    <p:sldId id="281" r:id="rId45"/>
    <p:sldId id="282" r:id="rId46"/>
    <p:sldId id="285" r:id="rId47"/>
    <p:sldId id="283" r:id="rId48"/>
    <p:sldId id="284" r:id="rId49"/>
    <p:sldId id="286" r:id="rId50"/>
    <p:sldId id="287" r:id="rId51"/>
    <p:sldId id="288" r:id="rId52"/>
    <p:sldId id="289" r:id="rId53"/>
    <p:sldId id="290" r:id="rId54"/>
    <p:sldId id="291" r:id="rId55"/>
    <p:sldId id="292" r:id="rId56"/>
    <p:sldId id="293" r:id="rId57"/>
    <p:sldId id="294" r:id="rId58"/>
    <p:sldId id="295" r:id="rId59"/>
    <p:sldId id="296" r:id="rId60"/>
    <p:sldId id="297" r:id="rId61"/>
    <p:sldId id="313" r:id="rId62"/>
    <p:sldId id="314" r:id="rId63"/>
    <p:sldId id="333" r:id="rId64"/>
    <p:sldId id="334" r:id="rId65"/>
    <p:sldId id="337" r:id="rId66"/>
    <p:sldId id="338" r:id="rId67"/>
    <p:sldId id="331" r:id="rId68"/>
    <p:sldId id="299" r:id="rId69"/>
    <p:sldId id="300" r:id="rId70"/>
    <p:sldId id="302" r:id="rId71"/>
    <p:sldId id="301" r:id="rId72"/>
    <p:sldId id="304" r:id="rId73"/>
    <p:sldId id="305" r:id="rId74"/>
    <p:sldId id="306" r:id="rId75"/>
    <p:sldId id="303" r:id="rId76"/>
    <p:sldId id="307" r:id="rId77"/>
    <p:sldId id="308" r:id="rId78"/>
    <p:sldId id="325" r:id="rId79"/>
    <p:sldId id="326" r:id="rId80"/>
    <p:sldId id="327" r:id="rId81"/>
    <p:sldId id="328" r:id="rId82"/>
    <p:sldId id="324" r:id="rId83"/>
    <p:sldId id="329" r:id="rId84"/>
    <p:sldId id="330" r:id="rId85"/>
    <p:sldId id="315" r:id="rId86"/>
    <p:sldId id="316" r:id="rId87"/>
    <p:sldId id="317" r:id="rId88"/>
    <p:sldId id="318" r:id="rId89"/>
    <p:sldId id="309" r:id="rId90"/>
    <p:sldId id="319" r:id="rId91"/>
    <p:sldId id="320" r:id="rId92"/>
    <p:sldId id="321" r:id="rId93"/>
    <p:sldId id="332" r:id="rId94"/>
    <p:sldId id="322" r:id="rId95"/>
    <p:sldId id="323" r:id="rId96"/>
    <p:sldId id="310" r:id="rId97"/>
  </p:sldIdLst>
  <p:sldSz cx="9144000" cy="6858000" type="screen4x3"/>
  <p:notesSz cx="6669088" cy="9926638"/>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0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slide" Target="slides/slide56.xml"/><Relationship Id="rId79" Type="http://schemas.openxmlformats.org/officeDocument/2006/relationships/slide" Target="slides/slide61.xml"/><Relationship Id="rId87" Type="http://schemas.openxmlformats.org/officeDocument/2006/relationships/slide" Target="slides/slide69.xml"/><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3.xml"/><Relationship Id="rId82" Type="http://schemas.openxmlformats.org/officeDocument/2006/relationships/slide" Target="slides/slide64.xml"/><Relationship Id="rId90" Type="http://schemas.openxmlformats.org/officeDocument/2006/relationships/slide" Target="slides/slide72.xml"/><Relationship Id="rId95" Type="http://schemas.openxmlformats.org/officeDocument/2006/relationships/slide" Target="slides/slide77.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93" Type="http://schemas.openxmlformats.org/officeDocument/2006/relationships/slide" Target="slides/slide75.xml"/><Relationship Id="rId98"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103" Type="http://schemas.openxmlformats.org/officeDocument/2006/relationships/tableStyles" Target="tableStyle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slide" Target="slides/slide7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EBB4CB-918B-44E7-8014-81471D0D1645}" type="doc">
      <dgm:prSet loTypeId="urn:microsoft.com/office/officeart/2005/8/layout/pyramid1" loCatId="pyramid" qsTypeId="urn:microsoft.com/office/officeart/2005/8/quickstyle/simple5" qsCatId="simple" csTypeId="urn:microsoft.com/office/officeart/2005/8/colors/colorful2" csCatId="colorful" phldr="1"/>
      <dgm:spPr/>
    </dgm:pt>
    <dgm:pt modelId="{95C2C70A-8E4A-4BFE-BA3A-A7AA1D4E0B0E}">
      <dgm:prSet phldrT="[ข้อความ]"/>
      <dgm:spPr/>
      <dgm:t>
        <a:bodyPr/>
        <a:lstStyle/>
        <a:p>
          <a:endParaRPr lang="th-TH" dirty="0"/>
        </a:p>
      </dgm:t>
    </dgm:pt>
    <dgm:pt modelId="{AD6545CF-56D3-4A22-AF68-2D5D55C74CAD}" type="parTrans" cxnId="{1A2710E3-ED19-40DF-9E45-933ABDF60BB5}">
      <dgm:prSet/>
      <dgm:spPr/>
      <dgm:t>
        <a:bodyPr/>
        <a:lstStyle/>
        <a:p>
          <a:endParaRPr lang="th-TH"/>
        </a:p>
      </dgm:t>
    </dgm:pt>
    <dgm:pt modelId="{04821EA5-2643-4B8D-B444-E1624D419569}" type="sibTrans" cxnId="{1A2710E3-ED19-40DF-9E45-933ABDF60BB5}">
      <dgm:prSet/>
      <dgm:spPr/>
      <dgm:t>
        <a:bodyPr/>
        <a:lstStyle/>
        <a:p>
          <a:endParaRPr lang="th-TH"/>
        </a:p>
      </dgm:t>
    </dgm:pt>
    <dgm:pt modelId="{E3B88EB0-878D-4BB1-9A0E-B7DAA373DD68}">
      <dgm:prSet phldrT="[ข้อความ]"/>
      <dgm:spPr/>
      <dgm:t>
        <a:bodyPr/>
        <a:lstStyle/>
        <a:p>
          <a:endParaRPr lang="en-US" dirty="0"/>
        </a:p>
        <a:p>
          <a:endParaRPr lang="th-TH" dirty="0"/>
        </a:p>
      </dgm:t>
    </dgm:pt>
    <dgm:pt modelId="{5591D923-1A79-476A-8AC6-399C2D5BF71B}" type="parTrans" cxnId="{793639D9-3A6F-4AB2-AB81-47AEC4C3E15D}">
      <dgm:prSet/>
      <dgm:spPr/>
      <dgm:t>
        <a:bodyPr/>
        <a:lstStyle/>
        <a:p>
          <a:endParaRPr lang="th-TH"/>
        </a:p>
      </dgm:t>
    </dgm:pt>
    <dgm:pt modelId="{D5357D6F-2498-468C-B74E-598CC007002B}" type="sibTrans" cxnId="{793639D9-3A6F-4AB2-AB81-47AEC4C3E15D}">
      <dgm:prSet/>
      <dgm:spPr/>
      <dgm:t>
        <a:bodyPr/>
        <a:lstStyle/>
        <a:p>
          <a:endParaRPr lang="th-TH"/>
        </a:p>
      </dgm:t>
    </dgm:pt>
    <dgm:pt modelId="{15594A03-1EE2-436D-9206-53EAE44CB86F}">
      <dgm:prSet phldrT="[ข้อความ]"/>
      <dgm:spPr/>
      <dgm:t>
        <a:bodyPr/>
        <a:lstStyle/>
        <a:p>
          <a:endParaRPr lang="th-TH" dirty="0"/>
        </a:p>
      </dgm:t>
    </dgm:pt>
    <dgm:pt modelId="{CCF29678-F087-4A97-B075-9C3D967FB8F1}" type="sibTrans" cxnId="{A425ED70-1495-4194-B8A3-F566DF86358C}">
      <dgm:prSet/>
      <dgm:spPr/>
      <dgm:t>
        <a:bodyPr/>
        <a:lstStyle/>
        <a:p>
          <a:endParaRPr lang="th-TH"/>
        </a:p>
      </dgm:t>
    </dgm:pt>
    <dgm:pt modelId="{44A73DC6-BD37-4AC1-A03A-BDBABCEB643D}" type="parTrans" cxnId="{A425ED70-1495-4194-B8A3-F566DF86358C}">
      <dgm:prSet/>
      <dgm:spPr/>
      <dgm:t>
        <a:bodyPr/>
        <a:lstStyle/>
        <a:p>
          <a:endParaRPr lang="th-TH"/>
        </a:p>
      </dgm:t>
    </dgm:pt>
    <dgm:pt modelId="{97839FFE-DA37-4FCA-8D3A-6A8964240A0B}" type="pres">
      <dgm:prSet presAssocID="{DDEBB4CB-918B-44E7-8014-81471D0D1645}" presName="Name0" presStyleCnt="0">
        <dgm:presLayoutVars>
          <dgm:dir/>
          <dgm:animLvl val="lvl"/>
          <dgm:resizeHandles val="exact"/>
        </dgm:presLayoutVars>
      </dgm:prSet>
      <dgm:spPr/>
    </dgm:pt>
    <dgm:pt modelId="{BFE28CA3-F696-42E5-9E99-DE0F29803D5D}" type="pres">
      <dgm:prSet presAssocID="{95C2C70A-8E4A-4BFE-BA3A-A7AA1D4E0B0E}" presName="Name8" presStyleCnt="0"/>
      <dgm:spPr/>
    </dgm:pt>
    <dgm:pt modelId="{4CF4006C-27E5-4997-8565-5CE890B8FD43}" type="pres">
      <dgm:prSet presAssocID="{95C2C70A-8E4A-4BFE-BA3A-A7AA1D4E0B0E}" presName="level" presStyleLbl="node1" presStyleIdx="0" presStyleCnt="3">
        <dgm:presLayoutVars>
          <dgm:chMax val="1"/>
          <dgm:bulletEnabled val="1"/>
        </dgm:presLayoutVars>
      </dgm:prSet>
      <dgm:spPr/>
      <dgm:t>
        <a:bodyPr/>
        <a:lstStyle/>
        <a:p>
          <a:endParaRPr lang="th-TH"/>
        </a:p>
      </dgm:t>
    </dgm:pt>
    <dgm:pt modelId="{0C27DFA8-95EC-436B-9376-6CD32151CE8A}" type="pres">
      <dgm:prSet presAssocID="{95C2C70A-8E4A-4BFE-BA3A-A7AA1D4E0B0E}" presName="levelTx" presStyleLbl="revTx" presStyleIdx="0" presStyleCnt="0">
        <dgm:presLayoutVars>
          <dgm:chMax val="1"/>
          <dgm:bulletEnabled val="1"/>
        </dgm:presLayoutVars>
      </dgm:prSet>
      <dgm:spPr/>
      <dgm:t>
        <a:bodyPr/>
        <a:lstStyle/>
        <a:p>
          <a:endParaRPr lang="th-TH"/>
        </a:p>
      </dgm:t>
    </dgm:pt>
    <dgm:pt modelId="{6659229C-669D-49AB-8CD4-271C4083F346}" type="pres">
      <dgm:prSet presAssocID="{15594A03-1EE2-436D-9206-53EAE44CB86F}" presName="Name8" presStyleCnt="0"/>
      <dgm:spPr/>
    </dgm:pt>
    <dgm:pt modelId="{533D02AB-C560-4DAB-88F0-1A2E491960DD}" type="pres">
      <dgm:prSet presAssocID="{15594A03-1EE2-436D-9206-53EAE44CB86F}" presName="level" presStyleLbl="node1" presStyleIdx="1" presStyleCnt="3">
        <dgm:presLayoutVars>
          <dgm:chMax val="1"/>
          <dgm:bulletEnabled val="1"/>
        </dgm:presLayoutVars>
      </dgm:prSet>
      <dgm:spPr/>
      <dgm:t>
        <a:bodyPr/>
        <a:lstStyle/>
        <a:p>
          <a:endParaRPr lang="th-TH"/>
        </a:p>
      </dgm:t>
    </dgm:pt>
    <dgm:pt modelId="{3C5AE0AD-78F8-4597-9136-268F8354A1CB}" type="pres">
      <dgm:prSet presAssocID="{15594A03-1EE2-436D-9206-53EAE44CB86F}" presName="levelTx" presStyleLbl="revTx" presStyleIdx="0" presStyleCnt="0">
        <dgm:presLayoutVars>
          <dgm:chMax val="1"/>
          <dgm:bulletEnabled val="1"/>
        </dgm:presLayoutVars>
      </dgm:prSet>
      <dgm:spPr/>
      <dgm:t>
        <a:bodyPr/>
        <a:lstStyle/>
        <a:p>
          <a:endParaRPr lang="th-TH"/>
        </a:p>
      </dgm:t>
    </dgm:pt>
    <dgm:pt modelId="{70D0E756-31AD-4795-95CB-310156BD2927}" type="pres">
      <dgm:prSet presAssocID="{E3B88EB0-878D-4BB1-9A0E-B7DAA373DD68}" presName="Name8" presStyleCnt="0"/>
      <dgm:spPr/>
    </dgm:pt>
    <dgm:pt modelId="{4C9C9E3B-AEF4-4109-B29E-F691A74459CB}" type="pres">
      <dgm:prSet presAssocID="{E3B88EB0-878D-4BB1-9A0E-B7DAA373DD68}" presName="level" presStyleLbl="node1" presStyleIdx="2" presStyleCnt="3" custLinFactNeighborY="0">
        <dgm:presLayoutVars>
          <dgm:chMax val="1"/>
          <dgm:bulletEnabled val="1"/>
        </dgm:presLayoutVars>
      </dgm:prSet>
      <dgm:spPr/>
      <dgm:t>
        <a:bodyPr/>
        <a:lstStyle/>
        <a:p>
          <a:endParaRPr lang="th-TH"/>
        </a:p>
      </dgm:t>
    </dgm:pt>
    <dgm:pt modelId="{E5085B0F-B60E-4726-98FE-C251FE371115}" type="pres">
      <dgm:prSet presAssocID="{E3B88EB0-878D-4BB1-9A0E-B7DAA373DD68}" presName="levelTx" presStyleLbl="revTx" presStyleIdx="0" presStyleCnt="0">
        <dgm:presLayoutVars>
          <dgm:chMax val="1"/>
          <dgm:bulletEnabled val="1"/>
        </dgm:presLayoutVars>
      </dgm:prSet>
      <dgm:spPr/>
      <dgm:t>
        <a:bodyPr/>
        <a:lstStyle/>
        <a:p>
          <a:endParaRPr lang="th-TH"/>
        </a:p>
      </dgm:t>
    </dgm:pt>
  </dgm:ptLst>
  <dgm:cxnLst>
    <dgm:cxn modelId="{A425ED70-1495-4194-B8A3-F566DF86358C}" srcId="{DDEBB4CB-918B-44E7-8014-81471D0D1645}" destId="{15594A03-1EE2-436D-9206-53EAE44CB86F}" srcOrd="1" destOrd="0" parTransId="{44A73DC6-BD37-4AC1-A03A-BDBABCEB643D}" sibTransId="{CCF29678-F087-4A97-B075-9C3D967FB8F1}"/>
    <dgm:cxn modelId="{A493A515-A882-475C-B38A-2B1925A5E19A}" type="presOf" srcId="{95C2C70A-8E4A-4BFE-BA3A-A7AA1D4E0B0E}" destId="{4CF4006C-27E5-4997-8565-5CE890B8FD43}" srcOrd="0" destOrd="0" presId="urn:microsoft.com/office/officeart/2005/8/layout/pyramid1"/>
    <dgm:cxn modelId="{4D558ED3-E9F0-4618-AB69-F7640ED3D49C}" type="presOf" srcId="{E3B88EB0-878D-4BB1-9A0E-B7DAA373DD68}" destId="{4C9C9E3B-AEF4-4109-B29E-F691A74459CB}" srcOrd="0" destOrd="0" presId="urn:microsoft.com/office/officeart/2005/8/layout/pyramid1"/>
    <dgm:cxn modelId="{9F69C7F6-FFB5-43D7-9C34-23B75F8F8FCA}" type="presOf" srcId="{15594A03-1EE2-436D-9206-53EAE44CB86F}" destId="{3C5AE0AD-78F8-4597-9136-268F8354A1CB}" srcOrd="1" destOrd="0" presId="urn:microsoft.com/office/officeart/2005/8/layout/pyramid1"/>
    <dgm:cxn modelId="{88D1FBC5-AEC4-4E47-9028-D12072BF6444}" type="presOf" srcId="{DDEBB4CB-918B-44E7-8014-81471D0D1645}" destId="{97839FFE-DA37-4FCA-8D3A-6A8964240A0B}" srcOrd="0" destOrd="0" presId="urn:microsoft.com/office/officeart/2005/8/layout/pyramid1"/>
    <dgm:cxn modelId="{1A2710E3-ED19-40DF-9E45-933ABDF60BB5}" srcId="{DDEBB4CB-918B-44E7-8014-81471D0D1645}" destId="{95C2C70A-8E4A-4BFE-BA3A-A7AA1D4E0B0E}" srcOrd="0" destOrd="0" parTransId="{AD6545CF-56D3-4A22-AF68-2D5D55C74CAD}" sibTransId="{04821EA5-2643-4B8D-B444-E1624D419569}"/>
    <dgm:cxn modelId="{793639D9-3A6F-4AB2-AB81-47AEC4C3E15D}" srcId="{DDEBB4CB-918B-44E7-8014-81471D0D1645}" destId="{E3B88EB0-878D-4BB1-9A0E-B7DAA373DD68}" srcOrd="2" destOrd="0" parTransId="{5591D923-1A79-476A-8AC6-399C2D5BF71B}" sibTransId="{D5357D6F-2498-468C-B74E-598CC007002B}"/>
    <dgm:cxn modelId="{B2B521E0-9ABC-4C42-8FC7-1EA8189EB617}" type="presOf" srcId="{15594A03-1EE2-436D-9206-53EAE44CB86F}" destId="{533D02AB-C560-4DAB-88F0-1A2E491960DD}" srcOrd="0" destOrd="0" presId="urn:microsoft.com/office/officeart/2005/8/layout/pyramid1"/>
    <dgm:cxn modelId="{13A7F8DB-F8B4-4961-B742-9F837EDD45CD}" type="presOf" srcId="{95C2C70A-8E4A-4BFE-BA3A-A7AA1D4E0B0E}" destId="{0C27DFA8-95EC-436B-9376-6CD32151CE8A}" srcOrd="1" destOrd="0" presId="urn:microsoft.com/office/officeart/2005/8/layout/pyramid1"/>
    <dgm:cxn modelId="{B073A6CB-E040-45B5-85F9-1063CC26ED7C}" type="presOf" srcId="{E3B88EB0-878D-4BB1-9A0E-B7DAA373DD68}" destId="{E5085B0F-B60E-4726-98FE-C251FE371115}" srcOrd="1" destOrd="0" presId="urn:microsoft.com/office/officeart/2005/8/layout/pyramid1"/>
    <dgm:cxn modelId="{B0096DE5-2330-4DD1-9CCB-EE4C94B5330E}" type="presParOf" srcId="{97839FFE-DA37-4FCA-8D3A-6A8964240A0B}" destId="{BFE28CA3-F696-42E5-9E99-DE0F29803D5D}" srcOrd="0" destOrd="0" presId="urn:microsoft.com/office/officeart/2005/8/layout/pyramid1"/>
    <dgm:cxn modelId="{61D733A2-5115-4FE8-967D-18A3CAF85C60}" type="presParOf" srcId="{BFE28CA3-F696-42E5-9E99-DE0F29803D5D}" destId="{4CF4006C-27E5-4997-8565-5CE890B8FD43}" srcOrd="0" destOrd="0" presId="urn:microsoft.com/office/officeart/2005/8/layout/pyramid1"/>
    <dgm:cxn modelId="{7BBE1C28-30F0-4272-AB35-F3F2F79B4950}" type="presParOf" srcId="{BFE28CA3-F696-42E5-9E99-DE0F29803D5D}" destId="{0C27DFA8-95EC-436B-9376-6CD32151CE8A}" srcOrd="1" destOrd="0" presId="urn:microsoft.com/office/officeart/2005/8/layout/pyramid1"/>
    <dgm:cxn modelId="{1874F09D-D2E9-484A-BAB7-45B604B17597}" type="presParOf" srcId="{97839FFE-DA37-4FCA-8D3A-6A8964240A0B}" destId="{6659229C-669D-49AB-8CD4-271C4083F346}" srcOrd="1" destOrd="0" presId="urn:microsoft.com/office/officeart/2005/8/layout/pyramid1"/>
    <dgm:cxn modelId="{D9079FF0-60F5-46C2-93CA-7D373E241681}" type="presParOf" srcId="{6659229C-669D-49AB-8CD4-271C4083F346}" destId="{533D02AB-C560-4DAB-88F0-1A2E491960DD}" srcOrd="0" destOrd="0" presId="urn:microsoft.com/office/officeart/2005/8/layout/pyramid1"/>
    <dgm:cxn modelId="{46D20C51-1F33-4F0E-AAFA-585DC1EA190B}" type="presParOf" srcId="{6659229C-669D-49AB-8CD4-271C4083F346}" destId="{3C5AE0AD-78F8-4597-9136-268F8354A1CB}" srcOrd="1" destOrd="0" presId="urn:microsoft.com/office/officeart/2005/8/layout/pyramid1"/>
    <dgm:cxn modelId="{5F7E0DEB-240D-41CC-8813-DEF88C01A92C}" type="presParOf" srcId="{97839FFE-DA37-4FCA-8D3A-6A8964240A0B}" destId="{70D0E756-31AD-4795-95CB-310156BD2927}" srcOrd="2" destOrd="0" presId="urn:microsoft.com/office/officeart/2005/8/layout/pyramid1"/>
    <dgm:cxn modelId="{04B64AC0-7114-48ED-97BB-E25B7918A001}" type="presParOf" srcId="{70D0E756-31AD-4795-95CB-310156BD2927}" destId="{4C9C9E3B-AEF4-4109-B29E-F691A74459CB}" srcOrd="0" destOrd="0" presId="urn:microsoft.com/office/officeart/2005/8/layout/pyramid1"/>
    <dgm:cxn modelId="{D622F258-DCEE-49CE-9132-2F909321FBF9}" type="presParOf" srcId="{70D0E756-31AD-4795-95CB-310156BD2927}" destId="{E5085B0F-B60E-4726-98FE-C251FE371115}"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4006C-27E5-4997-8565-5CE890B8FD43}">
      <dsp:nvSpPr>
        <dsp:cNvPr id="0" name=""/>
        <dsp:cNvSpPr/>
      </dsp:nvSpPr>
      <dsp:spPr>
        <a:xfrm>
          <a:off x="984109" y="0"/>
          <a:ext cx="984109" cy="1464162"/>
        </a:xfrm>
        <a:prstGeom prst="trapezoid">
          <a:avLst>
            <a:gd name="adj" fmla="val 50000"/>
          </a:avLst>
        </a:prstGeom>
        <a:gradFill rotWithShape="0">
          <a:gsLst>
            <a:gs pos="0">
              <a:schemeClr val="accent2">
                <a:hueOff val="0"/>
                <a:satOff val="0"/>
                <a:lumOff val="0"/>
                <a:alphaOff val="0"/>
                <a:tint val="92000"/>
                <a:satMod val="170000"/>
              </a:schemeClr>
            </a:gs>
            <a:gs pos="15000">
              <a:schemeClr val="accent2">
                <a:hueOff val="0"/>
                <a:satOff val="0"/>
                <a:lumOff val="0"/>
                <a:alphaOff val="0"/>
                <a:tint val="92000"/>
                <a:shade val="99000"/>
                <a:satMod val="170000"/>
              </a:schemeClr>
            </a:gs>
            <a:gs pos="62000">
              <a:schemeClr val="accent2">
                <a:hueOff val="0"/>
                <a:satOff val="0"/>
                <a:lumOff val="0"/>
                <a:alphaOff val="0"/>
                <a:tint val="96000"/>
                <a:shade val="80000"/>
                <a:satMod val="170000"/>
              </a:schemeClr>
            </a:gs>
            <a:gs pos="97000">
              <a:schemeClr val="accent2">
                <a:hueOff val="0"/>
                <a:satOff val="0"/>
                <a:lumOff val="0"/>
                <a:alphaOff val="0"/>
                <a:tint val="98000"/>
                <a:shade val="63000"/>
                <a:satMod val="170000"/>
              </a:schemeClr>
            </a:gs>
            <a:gs pos="100000">
              <a:schemeClr val="accent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733550">
            <a:lnSpc>
              <a:spcPct val="90000"/>
            </a:lnSpc>
            <a:spcBef>
              <a:spcPct val="0"/>
            </a:spcBef>
            <a:spcAft>
              <a:spcPct val="35000"/>
            </a:spcAft>
          </a:pPr>
          <a:endParaRPr lang="th-TH" sz="3900" kern="1200" dirty="0"/>
        </a:p>
      </dsp:txBody>
      <dsp:txXfrm>
        <a:off x="984109" y="0"/>
        <a:ext cx="984109" cy="1464162"/>
      </dsp:txXfrm>
    </dsp:sp>
    <dsp:sp modelId="{533D02AB-C560-4DAB-88F0-1A2E491960DD}">
      <dsp:nvSpPr>
        <dsp:cNvPr id="0" name=""/>
        <dsp:cNvSpPr/>
      </dsp:nvSpPr>
      <dsp:spPr>
        <a:xfrm>
          <a:off x="492054" y="1464162"/>
          <a:ext cx="1968218" cy="1464162"/>
        </a:xfrm>
        <a:prstGeom prst="trapezoid">
          <a:avLst>
            <a:gd name="adj" fmla="val 33607"/>
          </a:avLst>
        </a:prstGeom>
        <a:gradFill rotWithShape="0">
          <a:gsLst>
            <a:gs pos="0">
              <a:schemeClr val="accent2">
                <a:hueOff val="9504421"/>
                <a:satOff val="-18343"/>
                <a:lumOff val="-2355"/>
                <a:alphaOff val="0"/>
                <a:tint val="92000"/>
                <a:satMod val="170000"/>
              </a:schemeClr>
            </a:gs>
            <a:gs pos="15000">
              <a:schemeClr val="accent2">
                <a:hueOff val="9504421"/>
                <a:satOff val="-18343"/>
                <a:lumOff val="-2355"/>
                <a:alphaOff val="0"/>
                <a:tint val="92000"/>
                <a:shade val="99000"/>
                <a:satMod val="170000"/>
              </a:schemeClr>
            </a:gs>
            <a:gs pos="62000">
              <a:schemeClr val="accent2">
                <a:hueOff val="9504421"/>
                <a:satOff val="-18343"/>
                <a:lumOff val="-2355"/>
                <a:alphaOff val="0"/>
                <a:tint val="96000"/>
                <a:shade val="80000"/>
                <a:satMod val="170000"/>
              </a:schemeClr>
            </a:gs>
            <a:gs pos="97000">
              <a:schemeClr val="accent2">
                <a:hueOff val="9504421"/>
                <a:satOff val="-18343"/>
                <a:lumOff val="-2355"/>
                <a:alphaOff val="0"/>
                <a:tint val="98000"/>
                <a:shade val="63000"/>
                <a:satMod val="170000"/>
              </a:schemeClr>
            </a:gs>
            <a:gs pos="100000">
              <a:schemeClr val="accent2">
                <a:hueOff val="9504421"/>
                <a:satOff val="-18343"/>
                <a:lumOff val="-2355"/>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2">
              <a:hueOff val="9504421"/>
              <a:satOff val="-18343"/>
              <a:lumOff val="-2355"/>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733550">
            <a:lnSpc>
              <a:spcPct val="90000"/>
            </a:lnSpc>
            <a:spcBef>
              <a:spcPct val="0"/>
            </a:spcBef>
            <a:spcAft>
              <a:spcPct val="35000"/>
            </a:spcAft>
          </a:pPr>
          <a:endParaRPr lang="th-TH" sz="3900" kern="1200" dirty="0"/>
        </a:p>
      </dsp:txBody>
      <dsp:txXfrm>
        <a:off x="836492" y="1464162"/>
        <a:ext cx="1279342" cy="1464162"/>
      </dsp:txXfrm>
    </dsp:sp>
    <dsp:sp modelId="{4C9C9E3B-AEF4-4109-B29E-F691A74459CB}">
      <dsp:nvSpPr>
        <dsp:cNvPr id="0" name=""/>
        <dsp:cNvSpPr/>
      </dsp:nvSpPr>
      <dsp:spPr>
        <a:xfrm>
          <a:off x="0" y="2928325"/>
          <a:ext cx="2952328" cy="1464162"/>
        </a:xfrm>
        <a:prstGeom prst="trapezoid">
          <a:avLst>
            <a:gd name="adj" fmla="val 33607"/>
          </a:avLst>
        </a:prstGeom>
        <a:gradFill rotWithShape="0">
          <a:gsLst>
            <a:gs pos="0">
              <a:schemeClr val="accent2">
                <a:hueOff val="19008842"/>
                <a:satOff val="-36686"/>
                <a:lumOff val="-4710"/>
                <a:alphaOff val="0"/>
                <a:tint val="92000"/>
                <a:satMod val="170000"/>
              </a:schemeClr>
            </a:gs>
            <a:gs pos="15000">
              <a:schemeClr val="accent2">
                <a:hueOff val="19008842"/>
                <a:satOff val="-36686"/>
                <a:lumOff val="-4710"/>
                <a:alphaOff val="0"/>
                <a:tint val="92000"/>
                <a:shade val="99000"/>
                <a:satMod val="170000"/>
              </a:schemeClr>
            </a:gs>
            <a:gs pos="62000">
              <a:schemeClr val="accent2">
                <a:hueOff val="19008842"/>
                <a:satOff val="-36686"/>
                <a:lumOff val="-4710"/>
                <a:alphaOff val="0"/>
                <a:tint val="96000"/>
                <a:shade val="80000"/>
                <a:satMod val="170000"/>
              </a:schemeClr>
            </a:gs>
            <a:gs pos="97000">
              <a:schemeClr val="accent2">
                <a:hueOff val="19008842"/>
                <a:satOff val="-36686"/>
                <a:lumOff val="-4710"/>
                <a:alphaOff val="0"/>
                <a:tint val="98000"/>
                <a:shade val="63000"/>
                <a:satMod val="170000"/>
              </a:schemeClr>
            </a:gs>
            <a:gs pos="100000">
              <a:schemeClr val="accent2">
                <a:hueOff val="19008842"/>
                <a:satOff val="-36686"/>
                <a:lumOff val="-471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2">
              <a:hueOff val="19008842"/>
              <a:satOff val="-36686"/>
              <a:lumOff val="-471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733550">
            <a:lnSpc>
              <a:spcPct val="90000"/>
            </a:lnSpc>
            <a:spcBef>
              <a:spcPct val="0"/>
            </a:spcBef>
            <a:spcAft>
              <a:spcPct val="35000"/>
            </a:spcAft>
          </a:pPr>
          <a:endParaRPr lang="en-US" sz="3900" kern="1200" dirty="0"/>
        </a:p>
        <a:p>
          <a:pPr lvl="0" algn="ctr" defTabSz="1733550">
            <a:lnSpc>
              <a:spcPct val="90000"/>
            </a:lnSpc>
            <a:spcBef>
              <a:spcPct val="0"/>
            </a:spcBef>
            <a:spcAft>
              <a:spcPct val="35000"/>
            </a:spcAft>
          </a:pPr>
          <a:endParaRPr lang="th-TH" sz="3900" kern="1200" dirty="0"/>
        </a:p>
      </dsp:txBody>
      <dsp:txXfrm>
        <a:off x="516657" y="2928325"/>
        <a:ext cx="1919013" cy="1464162"/>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th-TH"/>
          </a:p>
        </p:txBody>
      </p:sp>
      <p:sp>
        <p:nvSpPr>
          <p:cNvPr id="3" name="ตัวแทนวันที่ 2"/>
          <p:cNvSpPr>
            <a:spLocks noGrp="1"/>
          </p:cNvSpPr>
          <p:nvPr>
            <p:ph type="dt" sz="quarter" idx="1"/>
          </p:nvPr>
        </p:nvSpPr>
        <p:spPr>
          <a:xfrm>
            <a:off x="3778250" y="0"/>
            <a:ext cx="2889250" cy="496888"/>
          </a:xfrm>
          <a:prstGeom prst="rect">
            <a:avLst/>
          </a:prstGeom>
        </p:spPr>
        <p:txBody>
          <a:bodyPr vert="horz" lIns="91440" tIns="45720" rIns="91440" bIns="45720" rtlCol="0"/>
          <a:lstStyle>
            <a:lvl1pPr algn="r">
              <a:defRPr sz="1200"/>
            </a:lvl1pPr>
          </a:lstStyle>
          <a:p>
            <a:fld id="{4E71D620-49A8-486E-967C-547EA1E590A9}" type="datetimeFigureOut">
              <a:rPr lang="th-TH" smtClean="0"/>
              <a:t>15/08/61</a:t>
            </a:fld>
            <a:endParaRPr lang="th-TH"/>
          </a:p>
        </p:txBody>
      </p:sp>
      <p:sp>
        <p:nvSpPr>
          <p:cNvPr id="4" name="ตัวแทนท้ายกระดาษ 3"/>
          <p:cNvSpPr>
            <a:spLocks noGrp="1"/>
          </p:cNvSpPr>
          <p:nvPr>
            <p:ph type="ftr" sz="quarter" idx="2"/>
          </p:nvPr>
        </p:nvSpPr>
        <p:spPr>
          <a:xfrm>
            <a:off x="0" y="9428163"/>
            <a:ext cx="2889250" cy="496887"/>
          </a:xfrm>
          <a:prstGeom prst="rect">
            <a:avLst/>
          </a:prstGeom>
        </p:spPr>
        <p:txBody>
          <a:bodyPr vert="horz" lIns="91440" tIns="45720" rIns="91440" bIns="45720" rtlCol="0" anchor="b"/>
          <a:lstStyle>
            <a:lvl1pPr algn="l">
              <a:defRPr sz="1200"/>
            </a:lvl1pPr>
          </a:lstStyle>
          <a:p>
            <a:endParaRPr lang="th-TH"/>
          </a:p>
        </p:txBody>
      </p:sp>
      <p:sp>
        <p:nvSpPr>
          <p:cNvPr id="5" name="ตัวแทนหมายเลขภาพนิ่ง 4"/>
          <p:cNvSpPr>
            <a:spLocks noGrp="1"/>
          </p:cNvSpPr>
          <p:nvPr>
            <p:ph type="sldNum" sz="quarter" idx="3"/>
          </p:nvPr>
        </p:nvSpPr>
        <p:spPr>
          <a:xfrm>
            <a:off x="3778250" y="9428163"/>
            <a:ext cx="2889250" cy="496887"/>
          </a:xfrm>
          <a:prstGeom prst="rect">
            <a:avLst/>
          </a:prstGeom>
        </p:spPr>
        <p:txBody>
          <a:bodyPr vert="horz" lIns="91440" tIns="45720" rIns="91440" bIns="45720" rtlCol="0" anchor="b"/>
          <a:lstStyle>
            <a:lvl1pPr algn="r">
              <a:defRPr sz="1200"/>
            </a:lvl1pPr>
          </a:lstStyle>
          <a:p>
            <a:fld id="{C5665264-7911-46D4-8DE1-6AB98F6EB65B}" type="slidenum">
              <a:rPr lang="th-TH" smtClean="0"/>
              <a:t>‹#›</a:t>
            </a:fld>
            <a:endParaRPr lang="th-TH"/>
          </a:p>
        </p:txBody>
      </p:sp>
    </p:spTree>
    <p:extLst>
      <p:ext uri="{BB962C8B-B14F-4D97-AF65-F5344CB8AC3E}">
        <p14:creationId xmlns:p14="http://schemas.microsoft.com/office/powerpoint/2010/main" val="7265562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th-TH"/>
          </a:p>
        </p:txBody>
      </p:sp>
      <p:sp>
        <p:nvSpPr>
          <p:cNvPr id="3" name="ตัวแทนวันที่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5759C33D-ECE5-4475-82DA-539D9D609B12}" type="datetimeFigureOut">
              <a:rPr lang="th-TH" smtClean="0"/>
              <a:t>15/08/61</a:t>
            </a:fld>
            <a:endParaRPr lang="th-TH"/>
          </a:p>
        </p:txBody>
      </p:sp>
      <p:sp>
        <p:nvSpPr>
          <p:cNvPr id="4" name="ตัวแทนรูปบนภาพนิ่ง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th-TH"/>
          </a:p>
        </p:txBody>
      </p:sp>
      <p:sp>
        <p:nvSpPr>
          <p:cNvPr id="5" name="ตัวแทนบันทึกย่อ 4"/>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6" name="ตัวแทนท้ายกระดาษ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th-TH"/>
          </a:p>
        </p:txBody>
      </p:sp>
      <p:sp>
        <p:nvSpPr>
          <p:cNvPr id="7" name="ตัวแทนหมายเลขภาพนิ่ง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0279F5D3-DD15-4BBE-B53D-15E5C9C0954D}" type="slidenum">
              <a:rPr lang="th-TH" smtClean="0"/>
              <a:t>‹#›</a:t>
            </a:fld>
            <a:endParaRPr lang="th-TH"/>
          </a:p>
        </p:txBody>
      </p:sp>
    </p:spTree>
    <p:extLst>
      <p:ext uri="{BB962C8B-B14F-4D97-AF65-F5344CB8AC3E}">
        <p14:creationId xmlns:p14="http://schemas.microsoft.com/office/powerpoint/2010/main" val="438221301"/>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a:xfrm>
            <a:off x="854075" y="744538"/>
            <a:ext cx="4960938" cy="3722687"/>
          </a:xfrm>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fld id="{0279F5D3-DD15-4BBE-B53D-15E5C9C0954D}" type="slidenum">
              <a:rPr lang="th-TH" smtClean="0"/>
              <a:t>1</a:t>
            </a:fld>
            <a:endParaRPr lang="th-TH"/>
          </a:p>
        </p:txBody>
      </p:sp>
    </p:spTree>
    <p:extLst>
      <p:ext uri="{BB962C8B-B14F-4D97-AF65-F5344CB8AC3E}">
        <p14:creationId xmlns:p14="http://schemas.microsoft.com/office/powerpoint/2010/main" val="3631691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fld id="{0279F5D3-DD15-4BBE-B53D-15E5C9C0954D}" type="slidenum">
              <a:rPr lang="th-TH" smtClean="0"/>
              <a:t>42</a:t>
            </a:fld>
            <a:endParaRPr lang="th-TH"/>
          </a:p>
        </p:txBody>
      </p:sp>
    </p:spTree>
    <p:extLst>
      <p:ext uri="{BB962C8B-B14F-4D97-AF65-F5344CB8AC3E}">
        <p14:creationId xmlns:p14="http://schemas.microsoft.com/office/powerpoint/2010/main" val="2163550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cs typeface="Angsana New" pitchFamily="18" charset="-34"/>
              </a:defRPr>
            </a:lvl1pPr>
            <a:lvl2pPr marL="744287" indent="-286264" eaLnBrk="0" hangingPunct="0">
              <a:defRPr sz="2800">
                <a:solidFill>
                  <a:schemeClr val="tx1"/>
                </a:solidFill>
                <a:latin typeface="Arial" pitchFamily="34" charset="0"/>
                <a:cs typeface="Angsana New" pitchFamily="18" charset="-34"/>
              </a:defRPr>
            </a:lvl2pPr>
            <a:lvl3pPr marL="1145057" indent="-229011" eaLnBrk="0" hangingPunct="0">
              <a:defRPr sz="2800">
                <a:solidFill>
                  <a:schemeClr val="tx1"/>
                </a:solidFill>
                <a:latin typeface="Arial" pitchFamily="34" charset="0"/>
                <a:cs typeface="Angsana New" pitchFamily="18" charset="-34"/>
              </a:defRPr>
            </a:lvl3pPr>
            <a:lvl4pPr marL="1603080" indent="-229011" eaLnBrk="0" hangingPunct="0">
              <a:defRPr sz="2800">
                <a:solidFill>
                  <a:schemeClr val="tx1"/>
                </a:solidFill>
                <a:latin typeface="Arial" pitchFamily="34" charset="0"/>
                <a:cs typeface="Angsana New" pitchFamily="18" charset="-34"/>
              </a:defRPr>
            </a:lvl4pPr>
            <a:lvl5pPr marL="2061103" indent="-229011" eaLnBrk="0" hangingPunct="0">
              <a:defRPr sz="2800">
                <a:solidFill>
                  <a:schemeClr val="tx1"/>
                </a:solidFill>
                <a:latin typeface="Arial" pitchFamily="34" charset="0"/>
                <a:cs typeface="Angsana New" pitchFamily="18" charset="-34"/>
              </a:defRPr>
            </a:lvl5pPr>
            <a:lvl6pPr marL="2519126" indent="-229011" eaLnBrk="0" fontAlgn="base" hangingPunct="0">
              <a:spcBef>
                <a:spcPct val="0"/>
              </a:spcBef>
              <a:spcAft>
                <a:spcPct val="0"/>
              </a:spcAft>
              <a:defRPr sz="2800">
                <a:solidFill>
                  <a:schemeClr val="tx1"/>
                </a:solidFill>
                <a:latin typeface="Arial" pitchFamily="34" charset="0"/>
                <a:cs typeface="Angsana New" pitchFamily="18" charset="-34"/>
              </a:defRPr>
            </a:lvl6pPr>
            <a:lvl7pPr marL="2977149" indent="-229011" eaLnBrk="0" fontAlgn="base" hangingPunct="0">
              <a:spcBef>
                <a:spcPct val="0"/>
              </a:spcBef>
              <a:spcAft>
                <a:spcPct val="0"/>
              </a:spcAft>
              <a:defRPr sz="2800">
                <a:solidFill>
                  <a:schemeClr val="tx1"/>
                </a:solidFill>
                <a:latin typeface="Arial" pitchFamily="34" charset="0"/>
                <a:cs typeface="Angsana New" pitchFamily="18" charset="-34"/>
              </a:defRPr>
            </a:lvl7pPr>
            <a:lvl8pPr marL="3435172" indent="-229011" eaLnBrk="0" fontAlgn="base" hangingPunct="0">
              <a:spcBef>
                <a:spcPct val="0"/>
              </a:spcBef>
              <a:spcAft>
                <a:spcPct val="0"/>
              </a:spcAft>
              <a:defRPr sz="2800">
                <a:solidFill>
                  <a:schemeClr val="tx1"/>
                </a:solidFill>
                <a:latin typeface="Arial" pitchFamily="34" charset="0"/>
                <a:cs typeface="Angsana New" pitchFamily="18" charset="-34"/>
              </a:defRPr>
            </a:lvl8pPr>
            <a:lvl9pPr marL="3893195" indent="-229011"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hangingPunct="1"/>
            <a:fld id="{8F797803-7110-4EA3-9C80-E08C86EE4AA7}" type="slidenum">
              <a:rPr lang="en-US" altLang="th-TH" sz="1200">
                <a:solidFill>
                  <a:prstClr val="black"/>
                </a:solidFill>
              </a:rPr>
              <a:pPr eaLnBrk="1" hangingPunct="1"/>
              <a:t>3</a:t>
            </a:fld>
            <a:endParaRPr lang="th-TH" altLang="th-TH" sz="1200">
              <a:solidFill>
                <a:prstClr val="black"/>
              </a:solidFill>
            </a:endParaRPr>
          </a:p>
        </p:txBody>
      </p:sp>
      <p:sp>
        <p:nvSpPr>
          <p:cNvPr id="88067" name="Rectangle 2"/>
          <p:cNvSpPr>
            <a:spLocks noGrp="1" noRot="1" noChangeAspect="1" noChangeArrowheads="1" noTextEdit="1"/>
          </p:cNvSpPr>
          <p:nvPr>
            <p:ph type="sldImg"/>
          </p:nvPr>
        </p:nvSpPr>
        <p:spPr>
          <a:xfrm>
            <a:off x="852488" y="744538"/>
            <a:ext cx="4965700" cy="3724275"/>
          </a:xfrm>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h-TH" altLang="th-TH">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a:xfrm>
            <a:off x="854075" y="744538"/>
            <a:ext cx="4960938" cy="3722687"/>
          </a:xfrm>
        </p:spPr>
      </p:sp>
      <p:sp>
        <p:nvSpPr>
          <p:cNvPr id="3" name="ตัวแทนบันทึกย่อ 2"/>
          <p:cNvSpPr>
            <a:spLocks noGrp="1"/>
          </p:cNvSpPr>
          <p:nvPr>
            <p:ph type="body" idx="1"/>
          </p:nvPr>
        </p:nvSpPr>
        <p:spPr/>
        <p:txBody>
          <a:bodyPr/>
          <a:lstStyle/>
          <a:p>
            <a:endParaRPr lang="th-TH"/>
          </a:p>
        </p:txBody>
      </p:sp>
      <p:sp>
        <p:nvSpPr>
          <p:cNvPr id="4" name="ตัวแทนหมายเลขภาพนิ่ง 3"/>
          <p:cNvSpPr>
            <a:spLocks noGrp="1"/>
          </p:cNvSpPr>
          <p:nvPr>
            <p:ph type="sldNum" sz="quarter" idx="10"/>
          </p:nvPr>
        </p:nvSpPr>
        <p:spPr/>
        <p:txBody>
          <a:bodyPr/>
          <a:lstStyle/>
          <a:p>
            <a:fld id="{D74F300A-83A5-4AE7-B8F8-84DD3F914ECB}" type="slidenum">
              <a:rPr lang="th-TH" smtClean="0">
                <a:solidFill>
                  <a:prstClr val="black"/>
                </a:solidFill>
              </a:rPr>
              <a:pPr/>
              <a:t>8</a:t>
            </a:fld>
            <a:endParaRPr lang="th-TH">
              <a:solidFill>
                <a:prstClr val="black"/>
              </a:solidFill>
            </a:endParaRPr>
          </a:p>
        </p:txBody>
      </p:sp>
    </p:spTree>
    <p:extLst>
      <p:ext uri="{BB962C8B-B14F-4D97-AF65-F5344CB8AC3E}">
        <p14:creationId xmlns:p14="http://schemas.microsoft.com/office/powerpoint/2010/main" val="1332847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a:xfrm>
            <a:off x="854075" y="744538"/>
            <a:ext cx="4960938" cy="3722687"/>
          </a:xfrm>
        </p:spPr>
      </p:sp>
      <p:sp>
        <p:nvSpPr>
          <p:cNvPr id="3" name="ตัวแทนบันทึกย่อ 2"/>
          <p:cNvSpPr>
            <a:spLocks noGrp="1"/>
          </p:cNvSpPr>
          <p:nvPr>
            <p:ph type="body" idx="1"/>
          </p:nvPr>
        </p:nvSpPr>
        <p:spPr/>
        <p:txBody>
          <a:bodyPr/>
          <a:lstStyle/>
          <a:p>
            <a:endParaRPr lang="th-TH"/>
          </a:p>
        </p:txBody>
      </p:sp>
      <p:sp>
        <p:nvSpPr>
          <p:cNvPr id="4" name="ตัวแทนหมายเลขภาพนิ่ง 3"/>
          <p:cNvSpPr>
            <a:spLocks noGrp="1"/>
          </p:cNvSpPr>
          <p:nvPr>
            <p:ph type="sldNum" sz="quarter" idx="10"/>
          </p:nvPr>
        </p:nvSpPr>
        <p:spPr/>
        <p:txBody>
          <a:bodyPr/>
          <a:lstStyle/>
          <a:p>
            <a:fld id="{D74F300A-83A5-4AE7-B8F8-84DD3F914ECB}" type="slidenum">
              <a:rPr lang="th-TH" smtClean="0">
                <a:solidFill>
                  <a:prstClr val="black"/>
                </a:solidFill>
              </a:rPr>
              <a:pPr/>
              <a:t>9</a:t>
            </a:fld>
            <a:endParaRPr lang="th-TH">
              <a:solidFill>
                <a:prstClr val="black"/>
              </a:solidFill>
            </a:endParaRPr>
          </a:p>
        </p:txBody>
      </p:sp>
    </p:spTree>
    <p:extLst>
      <p:ext uri="{BB962C8B-B14F-4D97-AF65-F5344CB8AC3E}">
        <p14:creationId xmlns:p14="http://schemas.microsoft.com/office/powerpoint/2010/main" val="1505038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a:xfrm>
            <a:off x="854075" y="744538"/>
            <a:ext cx="4960938" cy="3722687"/>
          </a:xfrm>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fld id="{0279F5D3-DD15-4BBE-B53D-15E5C9C0954D}" type="slidenum">
              <a:rPr lang="th-TH" smtClean="0"/>
              <a:t>10</a:t>
            </a:fld>
            <a:endParaRPr lang="th-TH"/>
          </a:p>
        </p:txBody>
      </p:sp>
    </p:spTree>
    <p:extLst>
      <p:ext uri="{BB962C8B-B14F-4D97-AF65-F5344CB8AC3E}">
        <p14:creationId xmlns:p14="http://schemas.microsoft.com/office/powerpoint/2010/main" val="1682979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a:xfrm>
            <a:off x="854075" y="744538"/>
            <a:ext cx="4960938" cy="3722687"/>
          </a:xfrm>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fld id="{0279F5D3-DD15-4BBE-B53D-15E5C9C0954D}" type="slidenum">
              <a:rPr lang="th-TH" smtClean="0"/>
              <a:t>12</a:t>
            </a:fld>
            <a:endParaRPr lang="th-TH"/>
          </a:p>
        </p:txBody>
      </p:sp>
    </p:spTree>
    <p:extLst>
      <p:ext uri="{BB962C8B-B14F-4D97-AF65-F5344CB8AC3E}">
        <p14:creationId xmlns:p14="http://schemas.microsoft.com/office/powerpoint/2010/main" val="502579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ChangeArrowheads="1" noTextEdit="1"/>
          </p:cNvSpPr>
          <p:nvPr>
            <p:ph type="sldImg"/>
          </p:nvPr>
        </p:nvSpPr>
        <p:spPr>
          <a:xfrm>
            <a:off x="854075" y="744538"/>
            <a:ext cx="4960938" cy="3722687"/>
          </a:xfrm>
          <a:ln/>
        </p:spPr>
      </p:sp>
      <p:sp>
        <p:nvSpPr>
          <p:cNvPr id="3789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h-TH" altLang="th-TH"/>
          </a:p>
        </p:txBody>
      </p:sp>
      <p:sp>
        <p:nvSpPr>
          <p:cNvPr id="3789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fld id="{59147709-C7AF-492A-8823-45C19E92FC2C}" type="slidenum">
              <a:rPr lang="en-US" altLang="th-TH" sz="1200" b="0">
                <a:solidFill>
                  <a:prstClr val="black"/>
                </a:solidFill>
                <a:latin typeface="Calibri" pitchFamily="34" charset="0"/>
              </a:rPr>
              <a:pPr/>
              <a:t>14</a:t>
            </a:fld>
            <a:endParaRPr lang="th-TH" altLang="th-TH" sz="1200" b="0">
              <a:solidFill>
                <a:prstClr val="black"/>
              </a:solidFill>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ChangeArrowheads="1" noTextEdit="1"/>
          </p:cNvSpPr>
          <p:nvPr>
            <p:ph type="sldImg"/>
          </p:nvPr>
        </p:nvSpPr>
        <p:spPr>
          <a:xfrm>
            <a:off x="854075" y="744538"/>
            <a:ext cx="4960938" cy="3722687"/>
          </a:xfrm>
          <a:ln/>
        </p:spPr>
      </p:sp>
      <p:sp>
        <p:nvSpPr>
          <p:cNvPr id="38915"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h-TH" altLang="th-TH"/>
          </a:p>
        </p:txBody>
      </p:sp>
      <p:sp>
        <p:nvSpPr>
          <p:cNvPr id="38916"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fld id="{6C2149FE-0176-450D-A590-88252F397C64}" type="slidenum">
              <a:rPr lang="en-US" altLang="th-TH" sz="1200" b="0">
                <a:solidFill>
                  <a:prstClr val="black"/>
                </a:solidFill>
                <a:latin typeface="Calibri" pitchFamily="34" charset="0"/>
              </a:rPr>
              <a:pPr/>
              <a:t>15</a:t>
            </a:fld>
            <a:endParaRPr lang="th-TH" altLang="th-TH" sz="1200" b="0">
              <a:solidFill>
                <a:prstClr val="black"/>
              </a:solidFill>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a:xfrm>
            <a:off x="854075" y="744538"/>
            <a:ext cx="4960938" cy="3722687"/>
          </a:xfrm>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fld id="{0279F5D3-DD15-4BBE-B53D-15E5C9C0954D}" type="slidenum">
              <a:rPr lang="th-TH" smtClean="0"/>
              <a:t>31</a:t>
            </a:fld>
            <a:endParaRPr lang="th-TH"/>
          </a:p>
        </p:txBody>
      </p:sp>
    </p:spTree>
    <p:extLst>
      <p:ext uri="{BB962C8B-B14F-4D97-AF65-F5344CB8AC3E}">
        <p14:creationId xmlns:p14="http://schemas.microsoft.com/office/powerpoint/2010/main" val="2617287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47"/>
            <a:ext cx="7772400" cy="1470025"/>
          </a:xfrm>
        </p:spPr>
        <p:txBody>
          <a:bodyPr/>
          <a:lstStyle/>
          <a:p>
            <a:r>
              <a:rPr lang="en-US" smtClean="0"/>
              <a:t>Click to edit Master title style</a:t>
            </a:r>
            <a:endParaRPr lang="th-TH"/>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th-TH"/>
          </a:p>
        </p:txBody>
      </p:sp>
      <p:sp>
        <p:nvSpPr>
          <p:cNvPr id="4" name="Date Placeholder 3"/>
          <p:cNvSpPr>
            <a:spLocks noGrp="1"/>
          </p:cNvSpPr>
          <p:nvPr>
            <p:ph type="dt" sz="half" idx="10"/>
          </p:nvPr>
        </p:nvSpPr>
        <p:spPr/>
        <p:txBody>
          <a:bodyPr/>
          <a:lstStyle/>
          <a:p>
            <a:fld id="{FB067E31-F22A-496F-B631-77E9444099B5}" type="datetimeFigureOut">
              <a:rPr lang="th-TH" smtClean="0">
                <a:solidFill>
                  <a:prstClr val="black">
                    <a:tint val="75000"/>
                  </a:prstClr>
                </a:solidFill>
              </a:rPr>
              <a:pPr/>
              <a:t>15/08/61</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C4AEE600-89D2-47B0-8D9B-F4E369472FC1}"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1512754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p>
            <a:fld id="{FB067E31-F22A-496F-B631-77E9444099B5}" type="datetimeFigureOut">
              <a:rPr lang="th-TH" smtClean="0">
                <a:solidFill>
                  <a:prstClr val="black">
                    <a:tint val="75000"/>
                  </a:prstClr>
                </a:solidFill>
              </a:rPr>
              <a:pPr/>
              <a:t>15/08/61</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C4AEE600-89D2-47B0-8D9B-F4E369472FC1}"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230719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2" name="ชื่อเรื่อง 1"/>
          <p:cNvSpPr>
            <a:spLocks noGrp="1"/>
          </p:cNvSpPr>
          <p:nvPr>
            <p:ph type="ctrTitle"/>
          </p:nvPr>
        </p:nvSpPr>
        <p:spPr>
          <a:xfrm>
            <a:off x="685800" y="2131261"/>
            <a:ext cx="7772400" cy="1470025"/>
          </a:xfrm>
        </p:spPr>
        <p:txBody>
          <a:bodyPr/>
          <a:lstStyle/>
          <a:p>
            <a:r>
              <a:rPr lang="th-TH"/>
              <a:t>คลิกเพื่อแก้ไขลักษณะชื่อเรื่องต้นแบบ</a:t>
            </a:r>
            <a:endParaRPr lang="en-US"/>
          </a:p>
        </p:txBody>
      </p:sp>
      <p:sp>
        <p:nvSpPr>
          <p:cNvPr id="3" name="ชื่อเรื่องรอง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604123" indent="0" algn="ctr">
              <a:buNone/>
              <a:defRPr>
                <a:solidFill>
                  <a:schemeClr val="tx1">
                    <a:tint val="75000"/>
                  </a:schemeClr>
                </a:solidFill>
              </a:defRPr>
            </a:lvl2pPr>
            <a:lvl3pPr marL="1208518" indent="0" algn="ctr">
              <a:buNone/>
              <a:defRPr>
                <a:solidFill>
                  <a:schemeClr val="tx1">
                    <a:tint val="75000"/>
                  </a:schemeClr>
                </a:solidFill>
              </a:defRPr>
            </a:lvl3pPr>
            <a:lvl4pPr marL="1812666" indent="0" algn="ctr">
              <a:buNone/>
              <a:defRPr>
                <a:solidFill>
                  <a:schemeClr val="tx1">
                    <a:tint val="75000"/>
                  </a:schemeClr>
                </a:solidFill>
              </a:defRPr>
            </a:lvl4pPr>
            <a:lvl5pPr marL="2417042" indent="0" algn="ctr">
              <a:buNone/>
              <a:defRPr>
                <a:solidFill>
                  <a:schemeClr val="tx1">
                    <a:tint val="75000"/>
                  </a:schemeClr>
                </a:solidFill>
              </a:defRPr>
            </a:lvl5pPr>
            <a:lvl6pPr marL="3020977" indent="0" algn="ctr">
              <a:buNone/>
              <a:defRPr>
                <a:solidFill>
                  <a:schemeClr val="tx1">
                    <a:tint val="75000"/>
                  </a:schemeClr>
                </a:solidFill>
              </a:defRPr>
            </a:lvl6pPr>
            <a:lvl7pPr marL="3625187" indent="0" algn="ctr">
              <a:buNone/>
              <a:defRPr>
                <a:solidFill>
                  <a:schemeClr val="tx1">
                    <a:tint val="75000"/>
                  </a:schemeClr>
                </a:solidFill>
              </a:defRPr>
            </a:lvl7pPr>
            <a:lvl8pPr marL="4229451" indent="0" algn="ctr">
              <a:buNone/>
              <a:defRPr>
                <a:solidFill>
                  <a:schemeClr val="tx1">
                    <a:tint val="75000"/>
                  </a:schemeClr>
                </a:solidFill>
              </a:defRPr>
            </a:lvl8pPr>
            <a:lvl9pPr marL="4833723" indent="0" algn="ctr">
              <a:buNone/>
              <a:defRPr>
                <a:solidFill>
                  <a:schemeClr val="tx1">
                    <a:tint val="75000"/>
                  </a:schemeClr>
                </a:solidFill>
              </a:defRPr>
            </a:lvl9pPr>
          </a:lstStyle>
          <a:p>
            <a:r>
              <a:rPr lang="th-TH"/>
              <a:t>คลิกเพื่อแก้ไขลักษณะชื่อเรื่องรองต้นแบบ</a:t>
            </a:r>
            <a:endParaRPr lang="en-US"/>
          </a:p>
        </p:txBody>
      </p:sp>
      <p:sp>
        <p:nvSpPr>
          <p:cNvPr id="4" name="ตัวแทนวันที่ 3"/>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en-US">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08576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13" name="แผนผังลำดับงาน: เอกสาร 12"/>
          <p:cNvSpPr/>
          <p:nvPr userDrawn="1"/>
        </p:nvSpPr>
        <p:spPr>
          <a:xfrm>
            <a:off x="0" y="-27359"/>
            <a:ext cx="9144000" cy="1768381"/>
          </a:xfrm>
          <a:prstGeom prst="flowChartDocumen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0966" tIns="60478" rIns="120966" bIns="60478" rtlCol="0" anchor="ctr"/>
          <a:lstStyle/>
          <a:p>
            <a:pPr algn="ctr" defTabSz="1208518"/>
            <a:endParaRPr lang="en-US" sz="2400">
              <a:solidFill>
                <a:prstClr val="white"/>
              </a:solidFill>
            </a:endParaRPr>
          </a:p>
        </p:txBody>
      </p:sp>
      <p:sp>
        <p:nvSpPr>
          <p:cNvPr id="2" name="ชื่อเรื่อง 1"/>
          <p:cNvSpPr>
            <a:spLocks noGrp="1"/>
          </p:cNvSpPr>
          <p:nvPr>
            <p:ph type="title"/>
          </p:nvPr>
        </p:nvSpPr>
        <p:spPr>
          <a:xfrm>
            <a:off x="457568" y="274639"/>
            <a:ext cx="6565645" cy="1143000"/>
          </a:xfrm>
        </p:spPr>
        <p:txBody>
          <a:bodyPr/>
          <a:lstStyle>
            <a:lvl1pPr algn="l">
              <a:defRPr>
                <a:solidFill>
                  <a:schemeClr val="bg1"/>
                </a:solidFill>
                <a:latin typeface="FreesiaUPC" pitchFamily="34" charset="-34"/>
                <a:cs typeface="FreesiaUPC" pitchFamily="34" charset="-34"/>
              </a:defRPr>
            </a:lvl1pPr>
          </a:lstStyle>
          <a:p>
            <a:r>
              <a:rPr lang="th-TH" dirty="0"/>
              <a:t>คลิกเพื่อแก้ไขลักษณะชื่อเรื่องต้นแบบ</a:t>
            </a:r>
            <a:endParaRPr lang="en-US" dirty="0"/>
          </a:p>
        </p:txBody>
      </p:sp>
      <p:sp>
        <p:nvSpPr>
          <p:cNvPr id="3" name="ตัวแทนเนื้อหา 2"/>
          <p:cNvSpPr>
            <a:spLocks noGrp="1"/>
          </p:cNvSpPr>
          <p:nvPr>
            <p:ph idx="1"/>
          </p:nvPr>
        </p:nvSpPr>
        <p:spPr>
          <a:xfrm>
            <a:off x="457200" y="1855381"/>
            <a:ext cx="8229600" cy="4525963"/>
          </a:xfrm>
        </p:spPr>
        <p:txBody>
          <a:bodyPr/>
          <a:lstStyle>
            <a:lvl1pPr>
              <a:defRPr>
                <a:solidFill>
                  <a:schemeClr val="bg1"/>
                </a:solidFill>
                <a:latin typeface="FreesiaUPC" pitchFamily="34" charset="-34"/>
                <a:cs typeface="FreesiaUPC" pitchFamily="34" charset="-34"/>
              </a:defRPr>
            </a:lvl1pPr>
            <a:lvl2pPr>
              <a:defRPr>
                <a:solidFill>
                  <a:schemeClr val="bg1"/>
                </a:solidFill>
                <a:latin typeface="FreesiaUPC" pitchFamily="34" charset="-34"/>
                <a:cs typeface="FreesiaUPC" pitchFamily="34" charset="-34"/>
              </a:defRPr>
            </a:lvl2pPr>
            <a:lvl3pPr>
              <a:defRPr>
                <a:solidFill>
                  <a:schemeClr val="bg1"/>
                </a:solidFill>
                <a:latin typeface="FreesiaUPC" pitchFamily="34" charset="-34"/>
                <a:cs typeface="FreesiaUPC" pitchFamily="34" charset="-34"/>
              </a:defRPr>
            </a:lvl3pPr>
            <a:lvl4pPr>
              <a:defRPr>
                <a:solidFill>
                  <a:schemeClr val="bg1"/>
                </a:solidFill>
                <a:latin typeface="FreesiaUPC" pitchFamily="34" charset="-34"/>
                <a:cs typeface="FreesiaUPC" pitchFamily="34" charset="-34"/>
              </a:defRPr>
            </a:lvl4pPr>
            <a:lvl5pPr>
              <a:defRPr>
                <a:solidFill>
                  <a:schemeClr val="bg1"/>
                </a:solidFill>
                <a:latin typeface="FreesiaUPC" pitchFamily="34" charset="-34"/>
                <a:cs typeface="FreesiaUPC" pitchFamily="34" charset="-34"/>
              </a:defRPr>
            </a:lvl5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endParaRPr lang="en-US" dirty="0"/>
          </a:p>
        </p:txBody>
      </p:sp>
      <p:sp>
        <p:nvSpPr>
          <p:cNvPr id="7" name="ชื่อเรื่องรอง 2"/>
          <p:cNvSpPr txBox="1">
            <a:spLocks/>
          </p:cNvSpPr>
          <p:nvPr userDrawn="1"/>
        </p:nvSpPr>
        <p:spPr>
          <a:xfrm>
            <a:off x="-324543" y="-675456"/>
            <a:ext cx="10297144" cy="1963840"/>
          </a:xfrm>
          <a:prstGeom prst="rect">
            <a:avLst/>
          </a:prstGeom>
        </p:spPr>
        <p:txBody>
          <a:bodyPr vert="horz" lIns="120966" tIns="60478" rIns="120966" bIns="60478"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2100" dirty="0">
                <a:solidFill>
                  <a:prstClr val="white">
                    <a:lumMod val="75000"/>
                  </a:prstClr>
                </a:solidFill>
                <a:latin typeface="Letter Gothic Std" pitchFamily="49" charset="0"/>
              </a:rPr>
              <a:t>11001000 0110010 11 0100 001101 01 0001011001000 0110010 11 0100 001101 01 0001011001000 0110010 11 0100 001101 01 0001011001000 0110010 11 0100 001101 01 0001011001000 0110010 11 0100 001101 01 00 0110010 11 0100 001101 01 0001011001000 0110010 11 0100 001101 01 0001011001000 0110010 11 001101 01 00 0110010 11 0100 </a:t>
            </a:r>
          </a:p>
          <a:p>
            <a:pPr marL="0" indent="0" algn="just">
              <a:buFont typeface="Arial" pitchFamily="34" charset="0"/>
              <a:buNone/>
            </a:pPr>
            <a:endParaRPr lang="en-US" sz="2100" dirty="0">
              <a:solidFill>
                <a:prstClr val="white">
                  <a:lumMod val="75000"/>
                </a:prstClr>
              </a:solidFill>
              <a:latin typeface="Letter Gothic Std" pitchFamily="49" charset="0"/>
            </a:endParaRPr>
          </a:p>
        </p:txBody>
      </p:sp>
      <p:sp>
        <p:nvSpPr>
          <p:cNvPr id="8" name="สี่เหลี่ยมผืนผ้า 7"/>
          <p:cNvSpPr/>
          <p:nvPr userDrawn="1"/>
        </p:nvSpPr>
        <p:spPr>
          <a:xfrm rot="366118">
            <a:off x="7077455" y="579197"/>
            <a:ext cx="1976457" cy="113265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0966" tIns="60478" rIns="120966" bIns="60478" rtlCol="0" anchor="ctr"/>
          <a:lstStyle/>
          <a:p>
            <a:pPr algn="ctr" defTabSz="1208518"/>
            <a:endParaRPr lang="en-US" sz="2400">
              <a:solidFill>
                <a:prstClr val="white"/>
              </a:solidFill>
            </a:endParaRPr>
          </a:p>
        </p:txBody>
      </p:sp>
      <p:pic>
        <p:nvPicPr>
          <p:cNvPr id="9" name="Picture 2" descr="ผลการค้นหารูปภาพสำหรับ think student"/>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45316" y="529061"/>
            <a:ext cx="1826952" cy="1216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6861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722313" y="4406975"/>
            <a:ext cx="7772400" cy="1362076"/>
          </a:xfrm>
        </p:spPr>
        <p:txBody>
          <a:bodyPr anchor="t"/>
          <a:lstStyle>
            <a:lvl1pPr algn="l">
              <a:defRPr sz="5300" b="1" cap="all"/>
            </a:lvl1pPr>
          </a:lstStyle>
          <a:p>
            <a:r>
              <a:rPr lang="th-TH"/>
              <a:t>คลิกเพื่อแก้ไขลักษณะชื่อเรื่องต้นแบบ</a:t>
            </a:r>
            <a:endParaRPr lang="en-US"/>
          </a:p>
        </p:txBody>
      </p:sp>
      <p:sp>
        <p:nvSpPr>
          <p:cNvPr id="3" name="ตัวแทนข้อความ 2"/>
          <p:cNvSpPr>
            <a:spLocks noGrp="1"/>
          </p:cNvSpPr>
          <p:nvPr>
            <p:ph type="body" idx="1"/>
          </p:nvPr>
        </p:nvSpPr>
        <p:spPr>
          <a:xfrm>
            <a:off x="722313" y="2906713"/>
            <a:ext cx="7772400" cy="1500187"/>
          </a:xfrm>
        </p:spPr>
        <p:txBody>
          <a:bodyPr anchor="b"/>
          <a:lstStyle>
            <a:lvl1pPr marL="0" indent="0">
              <a:buNone/>
              <a:defRPr sz="2700">
                <a:solidFill>
                  <a:schemeClr val="tx1">
                    <a:tint val="75000"/>
                  </a:schemeClr>
                </a:solidFill>
              </a:defRPr>
            </a:lvl1pPr>
            <a:lvl2pPr marL="604123" indent="0">
              <a:buNone/>
              <a:defRPr sz="2400">
                <a:solidFill>
                  <a:schemeClr val="tx1">
                    <a:tint val="75000"/>
                  </a:schemeClr>
                </a:solidFill>
              </a:defRPr>
            </a:lvl2pPr>
            <a:lvl3pPr marL="1208518" indent="0">
              <a:buNone/>
              <a:defRPr sz="2100">
                <a:solidFill>
                  <a:schemeClr val="tx1">
                    <a:tint val="75000"/>
                  </a:schemeClr>
                </a:solidFill>
              </a:defRPr>
            </a:lvl3pPr>
            <a:lvl4pPr marL="1812666" indent="0">
              <a:buNone/>
              <a:defRPr sz="1900">
                <a:solidFill>
                  <a:schemeClr val="tx1">
                    <a:tint val="75000"/>
                  </a:schemeClr>
                </a:solidFill>
              </a:defRPr>
            </a:lvl4pPr>
            <a:lvl5pPr marL="2417042" indent="0">
              <a:buNone/>
              <a:defRPr sz="1900">
                <a:solidFill>
                  <a:schemeClr val="tx1">
                    <a:tint val="75000"/>
                  </a:schemeClr>
                </a:solidFill>
              </a:defRPr>
            </a:lvl5pPr>
            <a:lvl6pPr marL="3020977" indent="0">
              <a:buNone/>
              <a:defRPr sz="1900">
                <a:solidFill>
                  <a:schemeClr val="tx1">
                    <a:tint val="75000"/>
                  </a:schemeClr>
                </a:solidFill>
              </a:defRPr>
            </a:lvl6pPr>
            <a:lvl7pPr marL="3625187" indent="0">
              <a:buNone/>
              <a:defRPr sz="1900">
                <a:solidFill>
                  <a:schemeClr val="tx1">
                    <a:tint val="75000"/>
                  </a:schemeClr>
                </a:solidFill>
              </a:defRPr>
            </a:lvl7pPr>
            <a:lvl8pPr marL="4229451" indent="0">
              <a:buNone/>
              <a:defRPr sz="1900">
                <a:solidFill>
                  <a:schemeClr val="tx1">
                    <a:tint val="75000"/>
                  </a:schemeClr>
                </a:solidFill>
              </a:defRPr>
            </a:lvl8pPr>
            <a:lvl9pPr marL="4833723" indent="0">
              <a:buNone/>
              <a:defRPr sz="1900">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en-US">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30809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a:t>คลิกเพื่อแก้ไขลักษณะชื่อเรื่องต้นแบบ</a:t>
            </a:r>
            <a:endParaRPr lang="en-US"/>
          </a:p>
        </p:txBody>
      </p:sp>
      <p:sp>
        <p:nvSpPr>
          <p:cNvPr id="3" name="ตัวแทนเนื้อหา 2"/>
          <p:cNvSpPr>
            <a:spLocks noGrp="1"/>
          </p:cNvSpPr>
          <p:nvPr>
            <p:ph sz="half" idx="1"/>
          </p:nvPr>
        </p:nvSpPr>
        <p:spPr>
          <a:xfrm>
            <a:off x="457200" y="1600206"/>
            <a:ext cx="40386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4" name="ตัวแทนเนื้อหา 3"/>
          <p:cNvSpPr>
            <a:spLocks noGrp="1"/>
          </p:cNvSpPr>
          <p:nvPr>
            <p:ph sz="half" idx="2"/>
          </p:nvPr>
        </p:nvSpPr>
        <p:spPr>
          <a:xfrm>
            <a:off x="4648200" y="1600206"/>
            <a:ext cx="40386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5" name="ตัวแทนวันที่ 4"/>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6" name="ตัวแทนท้ายกระดาษ 5"/>
          <p:cNvSpPr>
            <a:spLocks noGrp="1"/>
          </p:cNvSpPr>
          <p:nvPr>
            <p:ph type="ftr" sz="quarter" idx="11"/>
          </p:nvPr>
        </p:nvSpPr>
        <p:spPr/>
        <p:txBody>
          <a:bodyPr/>
          <a:lstStyle/>
          <a:p>
            <a:endParaRPr lang="en-US">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53422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lvl1pPr>
              <a:defRPr/>
            </a:lvl1pPr>
          </a:lstStyle>
          <a:p>
            <a:r>
              <a:rPr lang="th-TH"/>
              <a:t>คลิกเพื่อแก้ไขลักษณะชื่อเรื่องต้นแบบ</a:t>
            </a:r>
            <a:endParaRPr lang="en-US"/>
          </a:p>
        </p:txBody>
      </p:sp>
      <p:sp>
        <p:nvSpPr>
          <p:cNvPr id="3" name="ตัวแทนข้อความ 2"/>
          <p:cNvSpPr>
            <a:spLocks noGrp="1"/>
          </p:cNvSpPr>
          <p:nvPr>
            <p:ph type="body" idx="1"/>
          </p:nvPr>
        </p:nvSpPr>
        <p:spPr>
          <a:xfrm>
            <a:off x="457200" y="1535117"/>
            <a:ext cx="4040188" cy="639763"/>
          </a:xfrm>
        </p:spPr>
        <p:txBody>
          <a:bodyPr anchor="b"/>
          <a:lstStyle>
            <a:lvl1pPr marL="0" indent="0">
              <a:buNone/>
              <a:defRPr sz="3200" b="1"/>
            </a:lvl1pPr>
            <a:lvl2pPr marL="604123" indent="0">
              <a:buNone/>
              <a:defRPr sz="2700" b="1"/>
            </a:lvl2pPr>
            <a:lvl3pPr marL="1208518" indent="0">
              <a:buNone/>
              <a:defRPr sz="2400" b="1"/>
            </a:lvl3pPr>
            <a:lvl4pPr marL="1812666" indent="0">
              <a:buNone/>
              <a:defRPr sz="2100" b="1"/>
            </a:lvl4pPr>
            <a:lvl5pPr marL="2417042" indent="0">
              <a:buNone/>
              <a:defRPr sz="2100" b="1"/>
            </a:lvl5pPr>
            <a:lvl6pPr marL="3020977" indent="0">
              <a:buNone/>
              <a:defRPr sz="2100" b="1"/>
            </a:lvl6pPr>
            <a:lvl7pPr marL="3625187" indent="0">
              <a:buNone/>
              <a:defRPr sz="2100" b="1"/>
            </a:lvl7pPr>
            <a:lvl8pPr marL="4229451" indent="0">
              <a:buNone/>
              <a:defRPr sz="2100" b="1"/>
            </a:lvl8pPr>
            <a:lvl9pPr marL="4833723" indent="0">
              <a:buNone/>
              <a:defRPr sz="2100"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457200" y="2174875"/>
            <a:ext cx="404018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5" name="ตัวแทนข้อความ 4"/>
          <p:cNvSpPr>
            <a:spLocks noGrp="1"/>
          </p:cNvSpPr>
          <p:nvPr>
            <p:ph type="body" sz="quarter" idx="3"/>
          </p:nvPr>
        </p:nvSpPr>
        <p:spPr>
          <a:xfrm>
            <a:off x="4645511" y="1535117"/>
            <a:ext cx="4041775" cy="639763"/>
          </a:xfrm>
        </p:spPr>
        <p:txBody>
          <a:bodyPr anchor="b"/>
          <a:lstStyle>
            <a:lvl1pPr marL="0" indent="0">
              <a:buNone/>
              <a:defRPr sz="3200" b="1"/>
            </a:lvl1pPr>
            <a:lvl2pPr marL="604123" indent="0">
              <a:buNone/>
              <a:defRPr sz="2700" b="1"/>
            </a:lvl2pPr>
            <a:lvl3pPr marL="1208518" indent="0">
              <a:buNone/>
              <a:defRPr sz="2400" b="1"/>
            </a:lvl3pPr>
            <a:lvl4pPr marL="1812666" indent="0">
              <a:buNone/>
              <a:defRPr sz="2100" b="1"/>
            </a:lvl4pPr>
            <a:lvl5pPr marL="2417042" indent="0">
              <a:buNone/>
              <a:defRPr sz="2100" b="1"/>
            </a:lvl5pPr>
            <a:lvl6pPr marL="3020977" indent="0">
              <a:buNone/>
              <a:defRPr sz="2100" b="1"/>
            </a:lvl6pPr>
            <a:lvl7pPr marL="3625187" indent="0">
              <a:buNone/>
              <a:defRPr sz="2100" b="1"/>
            </a:lvl7pPr>
            <a:lvl8pPr marL="4229451" indent="0">
              <a:buNone/>
              <a:defRPr sz="2100" b="1"/>
            </a:lvl8pPr>
            <a:lvl9pPr marL="4833723" indent="0">
              <a:buNone/>
              <a:defRPr sz="2100"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4645511" y="2174875"/>
            <a:ext cx="4041775"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7" name="ตัวแทนวันที่ 6"/>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8" name="ตัวแทนท้ายกระดาษ 7"/>
          <p:cNvSpPr>
            <a:spLocks noGrp="1"/>
          </p:cNvSpPr>
          <p:nvPr>
            <p:ph type="ftr" sz="quarter" idx="11"/>
          </p:nvPr>
        </p:nvSpPr>
        <p:spPr/>
        <p:txBody>
          <a:bodyPr/>
          <a:lstStyle/>
          <a:p>
            <a:endParaRPr lang="en-US">
              <a:solidFill>
                <a:prstClr val="black">
                  <a:tint val="75000"/>
                </a:prstClr>
              </a:solidFill>
            </a:endParaRPr>
          </a:p>
        </p:txBody>
      </p:sp>
      <p:sp>
        <p:nvSpPr>
          <p:cNvPr id="9" name="ตัวแทนหมายเลขภาพนิ่ง 8"/>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00645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a:t>คลิกเพื่อแก้ไขลักษณะชื่อเรื่องต้นแบบ</a:t>
            </a:r>
            <a:endParaRPr lang="en-US"/>
          </a:p>
        </p:txBody>
      </p:sp>
      <p:sp>
        <p:nvSpPr>
          <p:cNvPr id="3" name="ตัวแทนวันที่ 2"/>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4" name="ตัวแทนท้ายกระดาษ 3"/>
          <p:cNvSpPr>
            <a:spLocks noGrp="1"/>
          </p:cNvSpPr>
          <p:nvPr>
            <p:ph type="ftr" sz="quarter" idx="11"/>
          </p:nvPr>
        </p:nvSpPr>
        <p:spPr/>
        <p:txBody>
          <a:bodyPr/>
          <a:lstStyle/>
          <a:p>
            <a:endParaRPr lang="en-US">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1728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ตัวแทนวันที่ 1"/>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3" name="ตัวแทนท้ายกระดาษ 2"/>
          <p:cNvSpPr>
            <a:spLocks noGrp="1"/>
          </p:cNvSpPr>
          <p:nvPr>
            <p:ph type="ftr" sz="quarter" idx="11"/>
          </p:nvPr>
        </p:nvSpPr>
        <p:spPr/>
        <p:txBody>
          <a:bodyPr/>
          <a:lstStyle/>
          <a:p>
            <a:endParaRPr lang="en-US">
              <a:solidFill>
                <a:prstClr val="black">
                  <a:tint val="75000"/>
                </a:prstClr>
              </a:solidFill>
            </a:endParaRPr>
          </a:p>
        </p:txBody>
      </p:sp>
      <p:sp>
        <p:nvSpPr>
          <p:cNvPr id="4" name="ตัวแทนหมายเลขภาพนิ่ง 3"/>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84659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19" y="273121"/>
            <a:ext cx="3008313" cy="1162051"/>
          </a:xfrm>
        </p:spPr>
        <p:txBody>
          <a:bodyPr anchor="b"/>
          <a:lstStyle>
            <a:lvl1pPr algn="l">
              <a:defRPr sz="2700" b="1"/>
            </a:lvl1pPr>
          </a:lstStyle>
          <a:p>
            <a:r>
              <a:rPr lang="th-TH"/>
              <a:t>คลิกเพื่อแก้ไขลักษณะชื่อเรื่องต้นแบบ</a:t>
            </a:r>
            <a:endParaRPr lang="en-US"/>
          </a:p>
        </p:txBody>
      </p:sp>
      <p:sp>
        <p:nvSpPr>
          <p:cNvPr id="3" name="ตัวแทนเนื้อหา 2"/>
          <p:cNvSpPr>
            <a:spLocks noGrp="1"/>
          </p:cNvSpPr>
          <p:nvPr>
            <p:ph idx="1"/>
          </p:nvPr>
        </p:nvSpPr>
        <p:spPr>
          <a:xfrm>
            <a:off x="3575050" y="273710"/>
            <a:ext cx="5111750" cy="5853113"/>
          </a:xfrm>
        </p:spPr>
        <p:txBody>
          <a:bodyPr/>
          <a:lstStyle>
            <a:lvl1pPr>
              <a:defRPr sz="44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4" name="ตัวแทนข้อความ 3"/>
          <p:cNvSpPr>
            <a:spLocks noGrp="1"/>
          </p:cNvSpPr>
          <p:nvPr>
            <p:ph type="body" sz="half" idx="2"/>
          </p:nvPr>
        </p:nvSpPr>
        <p:spPr>
          <a:xfrm>
            <a:off x="457219" y="1435104"/>
            <a:ext cx="3008313" cy="4691063"/>
          </a:xfrm>
        </p:spPr>
        <p:txBody>
          <a:bodyPr/>
          <a:lstStyle>
            <a:lvl1pPr marL="0" indent="0">
              <a:buNone/>
              <a:defRPr sz="1900"/>
            </a:lvl1pPr>
            <a:lvl2pPr marL="604123" indent="0">
              <a:buNone/>
              <a:defRPr sz="1500"/>
            </a:lvl2pPr>
            <a:lvl3pPr marL="1208518" indent="0">
              <a:buNone/>
              <a:defRPr sz="1300"/>
            </a:lvl3pPr>
            <a:lvl4pPr marL="1812666" indent="0">
              <a:buNone/>
              <a:defRPr sz="1200"/>
            </a:lvl4pPr>
            <a:lvl5pPr marL="2417042" indent="0">
              <a:buNone/>
              <a:defRPr sz="1200"/>
            </a:lvl5pPr>
            <a:lvl6pPr marL="3020977" indent="0">
              <a:buNone/>
              <a:defRPr sz="1200"/>
            </a:lvl6pPr>
            <a:lvl7pPr marL="3625187" indent="0">
              <a:buNone/>
              <a:defRPr sz="1200"/>
            </a:lvl7pPr>
            <a:lvl8pPr marL="4229451" indent="0">
              <a:buNone/>
              <a:defRPr sz="1200"/>
            </a:lvl8pPr>
            <a:lvl9pPr marL="4833723" indent="0">
              <a:buNone/>
              <a:defRPr sz="1200"/>
            </a:lvl9pPr>
          </a:lstStyle>
          <a:p>
            <a:pPr lvl="0"/>
            <a:r>
              <a:rPr lang="th-TH"/>
              <a:t>คลิกเพื่อแก้ไขลักษณะของข้อความต้นแบบ</a:t>
            </a:r>
          </a:p>
        </p:txBody>
      </p:sp>
      <p:sp>
        <p:nvSpPr>
          <p:cNvPr id="5" name="ตัวแทนวันที่ 4"/>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6" name="ตัวแทนท้ายกระดาษ 5"/>
          <p:cNvSpPr>
            <a:spLocks noGrp="1"/>
          </p:cNvSpPr>
          <p:nvPr>
            <p:ph type="ftr" sz="quarter" idx="11"/>
          </p:nvPr>
        </p:nvSpPr>
        <p:spPr/>
        <p:txBody>
          <a:bodyPr/>
          <a:lstStyle/>
          <a:p>
            <a:endParaRPr lang="en-US">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7405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792288" y="4800647"/>
            <a:ext cx="5486400" cy="566740"/>
          </a:xfrm>
        </p:spPr>
        <p:txBody>
          <a:bodyPr anchor="b"/>
          <a:lstStyle>
            <a:lvl1pPr algn="l">
              <a:defRPr sz="2700" b="1"/>
            </a:lvl1pPr>
          </a:lstStyle>
          <a:p>
            <a:r>
              <a:rPr lang="th-TH"/>
              <a:t>คลิกเพื่อแก้ไขลักษณะชื่อเรื่องต้นแบบ</a:t>
            </a:r>
            <a:endParaRPr lang="en-US"/>
          </a:p>
        </p:txBody>
      </p:sp>
      <p:sp>
        <p:nvSpPr>
          <p:cNvPr id="3" name="ตัวแทนรูปภาพ 2"/>
          <p:cNvSpPr>
            <a:spLocks noGrp="1"/>
          </p:cNvSpPr>
          <p:nvPr>
            <p:ph type="pic" idx="1"/>
          </p:nvPr>
        </p:nvSpPr>
        <p:spPr>
          <a:xfrm>
            <a:off x="1792288" y="612775"/>
            <a:ext cx="5486400" cy="4114800"/>
          </a:xfrm>
        </p:spPr>
        <p:txBody>
          <a:bodyPr/>
          <a:lstStyle>
            <a:lvl1pPr marL="0" indent="0">
              <a:buNone/>
              <a:defRPr sz="4400"/>
            </a:lvl1pPr>
            <a:lvl2pPr marL="604123" indent="0">
              <a:buNone/>
              <a:defRPr sz="3700"/>
            </a:lvl2pPr>
            <a:lvl3pPr marL="1208518" indent="0">
              <a:buNone/>
              <a:defRPr sz="3200"/>
            </a:lvl3pPr>
            <a:lvl4pPr marL="1812666" indent="0">
              <a:buNone/>
              <a:defRPr sz="2700"/>
            </a:lvl4pPr>
            <a:lvl5pPr marL="2417042" indent="0">
              <a:buNone/>
              <a:defRPr sz="2700"/>
            </a:lvl5pPr>
            <a:lvl6pPr marL="3020977" indent="0">
              <a:buNone/>
              <a:defRPr sz="2700"/>
            </a:lvl6pPr>
            <a:lvl7pPr marL="3625187" indent="0">
              <a:buNone/>
              <a:defRPr sz="2700"/>
            </a:lvl7pPr>
            <a:lvl8pPr marL="4229451" indent="0">
              <a:buNone/>
              <a:defRPr sz="2700"/>
            </a:lvl8pPr>
            <a:lvl9pPr marL="4833723" indent="0">
              <a:buNone/>
              <a:defRPr sz="2700"/>
            </a:lvl9pPr>
          </a:lstStyle>
          <a:p>
            <a:endParaRPr lang="en-US"/>
          </a:p>
        </p:txBody>
      </p:sp>
      <p:sp>
        <p:nvSpPr>
          <p:cNvPr id="4" name="ตัวแทนข้อความ 3"/>
          <p:cNvSpPr>
            <a:spLocks noGrp="1"/>
          </p:cNvSpPr>
          <p:nvPr>
            <p:ph type="body" sz="half" idx="2"/>
          </p:nvPr>
        </p:nvSpPr>
        <p:spPr>
          <a:xfrm>
            <a:off x="1792288" y="5368147"/>
            <a:ext cx="5486400" cy="804863"/>
          </a:xfrm>
        </p:spPr>
        <p:txBody>
          <a:bodyPr/>
          <a:lstStyle>
            <a:lvl1pPr marL="0" indent="0">
              <a:buNone/>
              <a:defRPr sz="1900"/>
            </a:lvl1pPr>
            <a:lvl2pPr marL="604123" indent="0">
              <a:buNone/>
              <a:defRPr sz="1500"/>
            </a:lvl2pPr>
            <a:lvl3pPr marL="1208518" indent="0">
              <a:buNone/>
              <a:defRPr sz="1300"/>
            </a:lvl3pPr>
            <a:lvl4pPr marL="1812666" indent="0">
              <a:buNone/>
              <a:defRPr sz="1200"/>
            </a:lvl4pPr>
            <a:lvl5pPr marL="2417042" indent="0">
              <a:buNone/>
              <a:defRPr sz="1200"/>
            </a:lvl5pPr>
            <a:lvl6pPr marL="3020977" indent="0">
              <a:buNone/>
              <a:defRPr sz="1200"/>
            </a:lvl6pPr>
            <a:lvl7pPr marL="3625187" indent="0">
              <a:buNone/>
              <a:defRPr sz="1200"/>
            </a:lvl7pPr>
            <a:lvl8pPr marL="4229451" indent="0">
              <a:buNone/>
              <a:defRPr sz="1200"/>
            </a:lvl8pPr>
            <a:lvl9pPr marL="4833723" indent="0">
              <a:buNone/>
              <a:defRPr sz="1200"/>
            </a:lvl9pPr>
          </a:lstStyle>
          <a:p>
            <a:pPr lvl="0"/>
            <a:r>
              <a:rPr lang="th-TH"/>
              <a:t>คลิกเพื่อแก้ไขลักษณะของข้อความต้นแบบ</a:t>
            </a:r>
          </a:p>
        </p:txBody>
      </p:sp>
      <p:sp>
        <p:nvSpPr>
          <p:cNvPr id="5" name="ตัวแทนวันที่ 4"/>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6" name="ตัวแทนท้ายกระดาษ 5"/>
          <p:cNvSpPr>
            <a:spLocks noGrp="1"/>
          </p:cNvSpPr>
          <p:nvPr>
            <p:ph type="ftr" sz="quarter" idx="11"/>
          </p:nvPr>
        </p:nvSpPr>
        <p:spPr/>
        <p:txBody>
          <a:bodyPr/>
          <a:lstStyle/>
          <a:p>
            <a:endParaRPr lang="en-US">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35674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a:t>คลิกเพื่อแก้ไขลักษณะชื่อเรื่องต้นแบบ</a:t>
            </a:r>
            <a:endParaRPr lang="en-US"/>
          </a:p>
        </p:txBody>
      </p:sp>
      <p:sp>
        <p:nvSpPr>
          <p:cNvPr id="3" name="ตัวแทนข้อความแนวตั้ง 2"/>
          <p:cNvSpPr>
            <a:spLocks noGrp="1"/>
          </p:cNvSpPr>
          <p:nvPr>
            <p:ph type="body" orient="vert" idx="1"/>
          </p:nvPr>
        </p:nvSpPr>
        <p:spPr/>
        <p:txBody>
          <a:bodyPr vert="eaVert"/>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4" name="ตัวแทนวันที่ 3"/>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en-US">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342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8"/>
            <a:ext cx="2057400" cy="5851525"/>
          </a:xfrm>
        </p:spPr>
        <p:txBody>
          <a:bodyPr vert="eaVert"/>
          <a:lstStyle/>
          <a:p>
            <a:r>
              <a:rPr lang="en-US" smtClean="0"/>
              <a:t>Click to edit Master title style</a:t>
            </a:r>
            <a:endParaRPr lang="th-TH"/>
          </a:p>
        </p:txBody>
      </p:sp>
      <p:sp>
        <p:nvSpPr>
          <p:cNvPr id="3" name="Vertical Text Placeholder 2"/>
          <p:cNvSpPr>
            <a:spLocks noGrp="1"/>
          </p:cNvSpPr>
          <p:nvPr>
            <p:ph type="body" orient="vert" idx="1"/>
          </p:nvPr>
        </p:nvSpPr>
        <p:spPr>
          <a:xfrm>
            <a:off x="457200" y="27470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p>
            <a:fld id="{FB067E31-F22A-496F-B631-77E9444099B5}" type="datetimeFigureOut">
              <a:rPr lang="th-TH" smtClean="0">
                <a:solidFill>
                  <a:prstClr val="black">
                    <a:tint val="75000"/>
                  </a:prstClr>
                </a:solidFill>
              </a:rPr>
              <a:pPr/>
              <a:t>15/08/61</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C4AEE600-89D2-47B0-8D9B-F4E369472FC1}"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16093844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p:cNvSpPr>
            <a:spLocks noGrp="1"/>
          </p:cNvSpPr>
          <p:nvPr>
            <p:ph type="title" orient="vert"/>
          </p:nvPr>
        </p:nvSpPr>
        <p:spPr>
          <a:xfrm>
            <a:off x="6629400" y="274750"/>
            <a:ext cx="2057400" cy="5851525"/>
          </a:xfrm>
        </p:spPr>
        <p:txBody>
          <a:bodyPr vert="eaVert"/>
          <a:lstStyle/>
          <a:p>
            <a:r>
              <a:rPr lang="th-TH"/>
              <a:t>คลิกเพื่อแก้ไขลักษณะชื่อเรื่องต้นแบบ</a:t>
            </a:r>
            <a:endParaRPr lang="en-US"/>
          </a:p>
        </p:txBody>
      </p:sp>
      <p:sp>
        <p:nvSpPr>
          <p:cNvPr id="3" name="ตัวแทนข้อความแนวตั้ง 2"/>
          <p:cNvSpPr>
            <a:spLocks noGrp="1"/>
          </p:cNvSpPr>
          <p:nvPr>
            <p:ph type="body" orient="vert" idx="1"/>
          </p:nvPr>
        </p:nvSpPr>
        <p:spPr>
          <a:xfrm>
            <a:off x="457200" y="274750"/>
            <a:ext cx="6019800" cy="5851525"/>
          </a:xfrm>
        </p:spPr>
        <p:txBody>
          <a:bodyPr vert="eaVert"/>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4" name="ตัวแทนวันที่ 3"/>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en-US">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9787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2" name="ชื่อเรื่อง 1"/>
          <p:cNvSpPr>
            <a:spLocks noGrp="1"/>
          </p:cNvSpPr>
          <p:nvPr>
            <p:ph type="ctrTitle"/>
          </p:nvPr>
        </p:nvSpPr>
        <p:spPr>
          <a:xfrm>
            <a:off x="685800" y="2130532"/>
            <a:ext cx="7772400" cy="1470025"/>
          </a:xfrm>
        </p:spPr>
        <p:txBody>
          <a:bodyPr/>
          <a:lstStyle/>
          <a:p>
            <a:r>
              <a:rPr lang="th-TH" smtClean="0"/>
              <a:t>คลิกเพื่อแก้ไขลักษณะชื่อเรื่องต้นแบบ</a:t>
            </a:r>
            <a:endParaRPr lang="en-US"/>
          </a:p>
        </p:txBody>
      </p:sp>
      <p:sp>
        <p:nvSpPr>
          <p:cNvPr id="3" name="ชื่อเรื่องรอง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smtClean="0"/>
              <a:t>คลิกเพื่อแก้ไขลักษณะชื่อเรื่องรองต้นแบบ</a:t>
            </a:r>
            <a:endParaRPr lang="en-US"/>
          </a:p>
        </p:txBody>
      </p:sp>
      <p:sp>
        <p:nvSpPr>
          <p:cNvPr id="4" name="ตัวแทนวันที่ 3"/>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en-US">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35109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13" name="แผนผังลำดับงาน: เอกสาร 12"/>
          <p:cNvSpPr/>
          <p:nvPr userDrawn="1"/>
        </p:nvSpPr>
        <p:spPr>
          <a:xfrm>
            <a:off x="0" y="-27383"/>
            <a:ext cx="9144000" cy="1768381"/>
          </a:xfrm>
          <a:prstGeom prst="flowChartDocumen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ชื่อเรื่อง 1"/>
          <p:cNvSpPr>
            <a:spLocks noGrp="1"/>
          </p:cNvSpPr>
          <p:nvPr>
            <p:ph type="title"/>
          </p:nvPr>
        </p:nvSpPr>
        <p:spPr>
          <a:xfrm>
            <a:off x="457252" y="274639"/>
            <a:ext cx="6565645" cy="1143000"/>
          </a:xfrm>
        </p:spPr>
        <p:txBody>
          <a:bodyPr/>
          <a:lstStyle>
            <a:lvl1pPr algn="l">
              <a:defRPr>
                <a:solidFill>
                  <a:schemeClr val="bg1"/>
                </a:solidFill>
                <a:latin typeface="FreesiaUPC" pitchFamily="34" charset="-34"/>
                <a:cs typeface="FreesiaUPC" pitchFamily="34" charset="-34"/>
              </a:defRPr>
            </a:lvl1pPr>
          </a:lstStyle>
          <a:p>
            <a:r>
              <a:rPr lang="th-TH" dirty="0" smtClean="0"/>
              <a:t>คลิกเพื่อแก้ไขลักษณะชื่อเรื่องต้นแบบ</a:t>
            </a:r>
            <a:endParaRPr lang="en-US" dirty="0"/>
          </a:p>
        </p:txBody>
      </p:sp>
      <p:sp>
        <p:nvSpPr>
          <p:cNvPr id="3" name="ตัวแทนเนื้อหา 2"/>
          <p:cNvSpPr>
            <a:spLocks noGrp="1"/>
          </p:cNvSpPr>
          <p:nvPr>
            <p:ph idx="1"/>
          </p:nvPr>
        </p:nvSpPr>
        <p:spPr>
          <a:xfrm>
            <a:off x="457200" y="1855381"/>
            <a:ext cx="8229600" cy="4525963"/>
          </a:xfrm>
        </p:spPr>
        <p:txBody>
          <a:bodyPr/>
          <a:lstStyle>
            <a:lvl1pPr>
              <a:defRPr>
                <a:solidFill>
                  <a:schemeClr val="bg1"/>
                </a:solidFill>
                <a:latin typeface="FreesiaUPC" pitchFamily="34" charset="-34"/>
                <a:cs typeface="FreesiaUPC" pitchFamily="34" charset="-34"/>
              </a:defRPr>
            </a:lvl1pPr>
            <a:lvl2pPr>
              <a:defRPr>
                <a:solidFill>
                  <a:schemeClr val="bg1"/>
                </a:solidFill>
                <a:latin typeface="FreesiaUPC" pitchFamily="34" charset="-34"/>
                <a:cs typeface="FreesiaUPC" pitchFamily="34" charset="-34"/>
              </a:defRPr>
            </a:lvl2pPr>
            <a:lvl3pPr>
              <a:defRPr>
                <a:solidFill>
                  <a:schemeClr val="bg1"/>
                </a:solidFill>
                <a:latin typeface="FreesiaUPC" pitchFamily="34" charset="-34"/>
                <a:cs typeface="FreesiaUPC" pitchFamily="34" charset="-34"/>
              </a:defRPr>
            </a:lvl3pPr>
            <a:lvl4pPr>
              <a:defRPr>
                <a:solidFill>
                  <a:schemeClr val="bg1"/>
                </a:solidFill>
                <a:latin typeface="FreesiaUPC" pitchFamily="34" charset="-34"/>
                <a:cs typeface="FreesiaUPC" pitchFamily="34" charset="-34"/>
              </a:defRPr>
            </a:lvl4pPr>
            <a:lvl5pPr>
              <a:defRPr>
                <a:solidFill>
                  <a:schemeClr val="bg1"/>
                </a:solidFill>
                <a:latin typeface="FreesiaUPC" pitchFamily="34" charset="-34"/>
                <a:cs typeface="FreesiaUPC" pitchFamily="34" charset="-34"/>
              </a:defRPr>
            </a:lvl5pPr>
          </a:lstStyle>
          <a:p>
            <a:pPr lvl="0"/>
            <a:r>
              <a:rPr lang="th-TH" dirty="0" smtClean="0"/>
              <a:t>คลิกเพื่อแก้ไขลักษณะของข้อความต้นแบบ</a:t>
            </a:r>
          </a:p>
          <a:p>
            <a:pPr lvl="1"/>
            <a:r>
              <a:rPr lang="th-TH" dirty="0" smtClean="0"/>
              <a:t>ระดับที่สอง</a:t>
            </a:r>
          </a:p>
          <a:p>
            <a:pPr lvl="2"/>
            <a:r>
              <a:rPr lang="th-TH" dirty="0" smtClean="0"/>
              <a:t>ระดับที่สาม</a:t>
            </a:r>
          </a:p>
          <a:p>
            <a:pPr lvl="3"/>
            <a:r>
              <a:rPr lang="th-TH" dirty="0" smtClean="0"/>
              <a:t>ระดับที่สี่</a:t>
            </a:r>
          </a:p>
          <a:p>
            <a:pPr lvl="4"/>
            <a:r>
              <a:rPr lang="th-TH" dirty="0" smtClean="0"/>
              <a:t>ระดับที่ห้า</a:t>
            </a:r>
            <a:endParaRPr lang="en-US" dirty="0"/>
          </a:p>
        </p:txBody>
      </p:sp>
      <p:sp>
        <p:nvSpPr>
          <p:cNvPr id="7" name="ชื่อเรื่องรอง 2"/>
          <p:cNvSpPr txBox="1">
            <a:spLocks/>
          </p:cNvSpPr>
          <p:nvPr userDrawn="1"/>
        </p:nvSpPr>
        <p:spPr>
          <a:xfrm>
            <a:off x="-324544" y="-675456"/>
            <a:ext cx="10297144" cy="19638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1600" dirty="0" smtClean="0">
                <a:solidFill>
                  <a:prstClr val="white">
                    <a:lumMod val="75000"/>
                  </a:prstClr>
                </a:solidFill>
                <a:latin typeface="Letter Gothic Std" pitchFamily="49" charset="0"/>
              </a:rPr>
              <a:t>11001000 0110010 11 0100 001101 01 0001011001000 0110010 11 0100 001101 01 0001011001000 0110010 11 0100 001101 01 0001011001000 0110010 11 0100 001101 01 0001011001000 0110010 11 0100 001101 01 00 0110010 11 0100 001101 01 0001011001000 0110010 11 0100 001101 01 0001011001000 0110010 11 001101 01 00 0110010 11 0100 </a:t>
            </a:r>
          </a:p>
          <a:p>
            <a:pPr marL="0" indent="0" algn="just">
              <a:buFont typeface="Arial" pitchFamily="34" charset="0"/>
              <a:buNone/>
            </a:pPr>
            <a:endParaRPr lang="en-US" sz="1600" dirty="0">
              <a:solidFill>
                <a:prstClr val="white">
                  <a:lumMod val="75000"/>
                </a:prstClr>
              </a:solidFill>
              <a:latin typeface="Letter Gothic Std" pitchFamily="49" charset="0"/>
            </a:endParaRPr>
          </a:p>
        </p:txBody>
      </p:sp>
      <p:sp>
        <p:nvSpPr>
          <p:cNvPr id="8" name="สี่เหลี่ยมผืนผ้า 7"/>
          <p:cNvSpPr/>
          <p:nvPr userDrawn="1"/>
        </p:nvSpPr>
        <p:spPr>
          <a:xfrm rot="366118">
            <a:off x="7077455" y="578616"/>
            <a:ext cx="1976457" cy="113265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9" name="Picture 2" descr="ผลการค้นหารูปภาพสำหรับ think student"/>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45316" y="528521"/>
            <a:ext cx="1826952" cy="1216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8056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722313" y="4406985"/>
            <a:ext cx="7772400" cy="1362075"/>
          </a:xfrm>
        </p:spPr>
        <p:txBody>
          <a:bodyPr anchor="t"/>
          <a:lstStyle>
            <a:lvl1pPr algn="l">
              <a:defRPr sz="4000" b="1" cap="all"/>
            </a:lvl1pPr>
          </a:lstStyle>
          <a:p>
            <a:r>
              <a:rPr lang="th-TH" smtClean="0"/>
              <a:t>คลิกเพื่อแก้ไขลักษณะชื่อเรื่องต้นแบบ</a:t>
            </a:r>
            <a:endParaRPr lang="en-US"/>
          </a:p>
        </p:txBody>
      </p:sp>
      <p:sp>
        <p:nvSpPr>
          <p:cNvPr id="3" name="ตัวแทนข้อความ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smtClean="0"/>
              <a:t>คลิกเพื่อแก้ไขลักษณะของข้อความต้นแบบ</a:t>
            </a:r>
          </a:p>
        </p:txBody>
      </p:sp>
      <p:sp>
        <p:nvSpPr>
          <p:cNvPr id="4" name="ตัวแทนวันที่ 3"/>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en-US">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277641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en-US"/>
          </a:p>
        </p:txBody>
      </p:sp>
      <p:sp>
        <p:nvSpPr>
          <p:cNvPr id="3" name="ตัวแทนเนื้อหา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4" name="ตัวแทนเนื้อหา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5" name="ตัวแทนวันที่ 4"/>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6" name="ตัวแทนท้ายกระดาษ 5"/>
          <p:cNvSpPr>
            <a:spLocks noGrp="1"/>
          </p:cNvSpPr>
          <p:nvPr>
            <p:ph type="ftr" sz="quarter" idx="11"/>
          </p:nvPr>
        </p:nvSpPr>
        <p:spPr/>
        <p:txBody>
          <a:bodyPr/>
          <a:lstStyle/>
          <a:p>
            <a:endParaRPr lang="en-US">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73393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lvl1pPr>
              <a:defRPr/>
            </a:lvl1pPr>
          </a:lstStyle>
          <a:p>
            <a:r>
              <a:rPr lang="th-TH" smtClean="0"/>
              <a:t>คลิกเพื่อแก้ไขลักษณะชื่อเรื่องต้นแบบ</a:t>
            </a:r>
            <a:endParaRPr lang="en-US"/>
          </a:p>
        </p:txBody>
      </p:sp>
      <p:sp>
        <p:nvSpPr>
          <p:cNvPr id="3" name="ตัวแทนข้อความ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4" name="ตัวแทนเนื้อหา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5" name="ตัวแทนข้อความ 4"/>
          <p:cNvSpPr>
            <a:spLocks noGrp="1"/>
          </p:cNvSpPr>
          <p:nvPr>
            <p:ph type="body" sz="quarter" idx="3"/>
          </p:nvPr>
        </p:nvSpPr>
        <p:spPr>
          <a:xfrm>
            <a:off x="4645094"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6" name="ตัวแทนเนื้อหา 5"/>
          <p:cNvSpPr>
            <a:spLocks noGrp="1"/>
          </p:cNvSpPr>
          <p:nvPr>
            <p:ph sz="quarter" idx="4"/>
          </p:nvPr>
        </p:nvSpPr>
        <p:spPr>
          <a:xfrm>
            <a:off x="464509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7" name="ตัวแทนวันที่ 6"/>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8" name="ตัวแทนท้ายกระดาษ 7"/>
          <p:cNvSpPr>
            <a:spLocks noGrp="1"/>
          </p:cNvSpPr>
          <p:nvPr>
            <p:ph type="ftr" sz="quarter" idx="11"/>
          </p:nvPr>
        </p:nvSpPr>
        <p:spPr/>
        <p:txBody>
          <a:bodyPr/>
          <a:lstStyle/>
          <a:p>
            <a:endParaRPr lang="en-US">
              <a:solidFill>
                <a:prstClr val="black">
                  <a:tint val="75000"/>
                </a:prstClr>
              </a:solidFill>
            </a:endParaRPr>
          </a:p>
        </p:txBody>
      </p:sp>
      <p:sp>
        <p:nvSpPr>
          <p:cNvPr id="9" name="ตัวแทนหมายเลขภาพนิ่ง 8"/>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759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en-US"/>
          </a:p>
        </p:txBody>
      </p:sp>
      <p:sp>
        <p:nvSpPr>
          <p:cNvPr id="3" name="ตัวแทนวันที่ 2"/>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4" name="ตัวแทนท้ายกระดาษ 3"/>
          <p:cNvSpPr>
            <a:spLocks noGrp="1"/>
          </p:cNvSpPr>
          <p:nvPr>
            <p:ph type="ftr" sz="quarter" idx="11"/>
          </p:nvPr>
        </p:nvSpPr>
        <p:spPr/>
        <p:txBody>
          <a:bodyPr/>
          <a:lstStyle/>
          <a:p>
            <a:endParaRPr lang="en-US">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41580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ตัวแทนวันที่ 1"/>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3" name="ตัวแทนท้ายกระดาษ 2"/>
          <p:cNvSpPr>
            <a:spLocks noGrp="1"/>
          </p:cNvSpPr>
          <p:nvPr>
            <p:ph type="ftr" sz="quarter" idx="11"/>
          </p:nvPr>
        </p:nvSpPr>
        <p:spPr/>
        <p:txBody>
          <a:bodyPr/>
          <a:lstStyle/>
          <a:p>
            <a:endParaRPr lang="en-US">
              <a:solidFill>
                <a:prstClr val="black">
                  <a:tint val="75000"/>
                </a:prstClr>
              </a:solidFill>
            </a:endParaRPr>
          </a:p>
        </p:txBody>
      </p:sp>
      <p:sp>
        <p:nvSpPr>
          <p:cNvPr id="4" name="ตัวแทนหมายเลขภาพนิ่ง 3"/>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13804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19" y="273105"/>
            <a:ext cx="3008313" cy="1162051"/>
          </a:xfrm>
        </p:spPr>
        <p:txBody>
          <a:bodyPr anchor="b"/>
          <a:lstStyle>
            <a:lvl1pPr algn="l">
              <a:defRPr sz="2000" b="1"/>
            </a:lvl1pPr>
          </a:lstStyle>
          <a:p>
            <a:r>
              <a:rPr lang="th-TH" smtClean="0"/>
              <a:t>คลิกเพื่อแก้ไขลักษณะชื่อเรื่องต้นแบบ</a:t>
            </a:r>
            <a:endParaRPr lang="en-US"/>
          </a:p>
        </p:txBody>
      </p:sp>
      <p:sp>
        <p:nvSpPr>
          <p:cNvPr id="3" name="ตัวแทนเนื้อหา 2"/>
          <p:cNvSpPr>
            <a:spLocks noGrp="1"/>
          </p:cNvSpPr>
          <p:nvPr>
            <p:ph idx="1"/>
          </p:nvPr>
        </p:nvSpPr>
        <p:spPr>
          <a:xfrm>
            <a:off x="3575050" y="2731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4" name="ตัวแทนข้อความ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
        <p:nvSpPr>
          <p:cNvPr id="5" name="ตัวแทนวันที่ 4"/>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6" name="ตัวแทนท้ายกระดาษ 5"/>
          <p:cNvSpPr>
            <a:spLocks noGrp="1"/>
          </p:cNvSpPr>
          <p:nvPr>
            <p:ph type="ftr" sz="quarter" idx="11"/>
          </p:nvPr>
        </p:nvSpPr>
        <p:spPr/>
        <p:txBody>
          <a:bodyPr/>
          <a:lstStyle/>
          <a:p>
            <a:endParaRPr lang="en-US">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680046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792288" y="4800657"/>
            <a:ext cx="5486400" cy="566739"/>
          </a:xfrm>
        </p:spPr>
        <p:txBody>
          <a:bodyPr anchor="b"/>
          <a:lstStyle>
            <a:lvl1pPr algn="l">
              <a:defRPr sz="2000" b="1"/>
            </a:lvl1pPr>
          </a:lstStyle>
          <a:p>
            <a:r>
              <a:rPr lang="th-TH" smtClean="0"/>
              <a:t>คลิกเพื่อแก้ไขลักษณะชื่อเรื่องต้นแบบ</a:t>
            </a:r>
            <a:endParaRPr lang="en-US"/>
          </a:p>
        </p:txBody>
      </p:sp>
      <p:sp>
        <p:nvSpPr>
          <p:cNvPr id="3" name="ตัวแทนรูปภาพ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ตัวแทนข้อความ 3"/>
          <p:cNvSpPr>
            <a:spLocks noGrp="1"/>
          </p:cNvSpPr>
          <p:nvPr>
            <p:ph type="body" sz="half" idx="2"/>
          </p:nvPr>
        </p:nvSpPr>
        <p:spPr>
          <a:xfrm>
            <a:off x="1792288" y="536741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
        <p:nvSpPr>
          <p:cNvPr id="5" name="ตัวแทนวันที่ 4"/>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6" name="ตัวแทนท้ายกระดาษ 5"/>
          <p:cNvSpPr>
            <a:spLocks noGrp="1"/>
          </p:cNvSpPr>
          <p:nvPr>
            <p:ph type="ftr" sz="quarter" idx="11"/>
          </p:nvPr>
        </p:nvSpPr>
        <p:spPr/>
        <p:txBody>
          <a:bodyPr/>
          <a:lstStyle/>
          <a:p>
            <a:endParaRPr lang="en-US">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021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43"/>
            <a:ext cx="7772400" cy="1470025"/>
          </a:xfrm>
        </p:spPr>
        <p:txBody>
          <a:bodyPr/>
          <a:lstStyle/>
          <a:p>
            <a:r>
              <a:rPr lang="en-US" smtClean="0"/>
              <a:t>Click to edit Master title style</a:t>
            </a:r>
            <a:endParaRPr lang="th-TH"/>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th-TH"/>
          </a:p>
        </p:txBody>
      </p:sp>
      <p:sp>
        <p:nvSpPr>
          <p:cNvPr id="4" name="Date Placeholder 3"/>
          <p:cNvSpPr>
            <a:spLocks noGrp="1"/>
          </p:cNvSpPr>
          <p:nvPr>
            <p:ph type="dt" sz="half" idx="10"/>
          </p:nvPr>
        </p:nvSpPr>
        <p:spPr/>
        <p:txBody>
          <a:bodyPr/>
          <a:lstStyle/>
          <a:p>
            <a:fld id="{FB067E31-F22A-496F-B631-77E9444099B5}" type="datetimeFigureOut">
              <a:rPr lang="th-TH" smtClean="0">
                <a:solidFill>
                  <a:prstClr val="black">
                    <a:tint val="75000"/>
                  </a:prstClr>
                </a:solidFill>
              </a:rPr>
              <a:pPr/>
              <a:t>15/08/61</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C4AEE600-89D2-47B0-8D9B-F4E369472FC1}"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8186825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en-US"/>
          </a:p>
        </p:txBody>
      </p:sp>
      <p:sp>
        <p:nvSpPr>
          <p:cNvPr id="3" name="ตัวแทนข้อความแนวตั้ง 2"/>
          <p:cNvSpPr>
            <a:spLocks noGrp="1"/>
          </p:cNvSpPr>
          <p:nvPr>
            <p:ph type="body" orient="vert" idx="1"/>
          </p:nvPr>
        </p:nvSpPr>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4" name="ตัวแทนวันที่ 3"/>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en-US">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3740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p:cNvSpPr>
            <a:spLocks noGrp="1"/>
          </p:cNvSpPr>
          <p:nvPr>
            <p:ph type="title" orient="vert"/>
          </p:nvPr>
        </p:nvSpPr>
        <p:spPr>
          <a:xfrm>
            <a:off x="6629400" y="274720"/>
            <a:ext cx="2057400" cy="5851525"/>
          </a:xfrm>
        </p:spPr>
        <p:txBody>
          <a:bodyPr vert="eaVert"/>
          <a:lstStyle/>
          <a:p>
            <a:r>
              <a:rPr lang="th-TH" smtClean="0"/>
              <a:t>คลิกเพื่อแก้ไขลักษณะชื่อเรื่องต้นแบบ</a:t>
            </a:r>
            <a:endParaRPr lang="en-US"/>
          </a:p>
        </p:txBody>
      </p:sp>
      <p:sp>
        <p:nvSpPr>
          <p:cNvPr id="3" name="ตัวแทนข้อความแนวตั้ง 2"/>
          <p:cNvSpPr>
            <a:spLocks noGrp="1"/>
          </p:cNvSpPr>
          <p:nvPr>
            <p:ph type="body" orient="vert" idx="1"/>
          </p:nvPr>
        </p:nvSpPr>
        <p:spPr>
          <a:xfrm>
            <a:off x="457200" y="274720"/>
            <a:ext cx="6019800" cy="5851525"/>
          </a:xfrm>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4" name="ตัวแทนวันที่ 3"/>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en-US">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71521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2" name="ชื่อเรื่อง 1"/>
          <p:cNvSpPr>
            <a:spLocks noGrp="1"/>
          </p:cNvSpPr>
          <p:nvPr>
            <p:ph type="ctrTitle"/>
          </p:nvPr>
        </p:nvSpPr>
        <p:spPr>
          <a:xfrm>
            <a:off x="685800" y="2131051"/>
            <a:ext cx="7772400" cy="1470025"/>
          </a:xfrm>
        </p:spPr>
        <p:txBody>
          <a:bodyPr/>
          <a:lstStyle/>
          <a:p>
            <a:r>
              <a:rPr lang="th-TH"/>
              <a:t>คลิกเพื่อแก้ไขลักษณะชื่อเรื่องต้นแบบ</a:t>
            </a:r>
            <a:endParaRPr lang="en-US"/>
          </a:p>
        </p:txBody>
      </p:sp>
      <p:sp>
        <p:nvSpPr>
          <p:cNvPr id="3" name="ชื่อเรื่องรอง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605267" indent="0" algn="ctr">
              <a:buNone/>
              <a:defRPr>
                <a:solidFill>
                  <a:schemeClr val="tx1">
                    <a:tint val="75000"/>
                  </a:schemeClr>
                </a:solidFill>
              </a:defRPr>
            </a:lvl2pPr>
            <a:lvl3pPr marL="1210857" indent="0" algn="ctr">
              <a:buNone/>
              <a:defRPr>
                <a:solidFill>
                  <a:schemeClr val="tx1">
                    <a:tint val="75000"/>
                  </a:schemeClr>
                </a:solidFill>
              </a:defRPr>
            </a:lvl3pPr>
            <a:lvl4pPr marL="1816203" indent="0" algn="ctr">
              <a:buNone/>
              <a:defRPr>
                <a:solidFill>
                  <a:schemeClr val="tx1">
                    <a:tint val="75000"/>
                  </a:schemeClr>
                </a:solidFill>
              </a:defRPr>
            </a:lvl4pPr>
            <a:lvl5pPr marL="2421713" indent="0" algn="ctr">
              <a:buNone/>
              <a:defRPr>
                <a:solidFill>
                  <a:schemeClr val="tx1">
                    <a:tint val="75000"/>
                  </a:schemeClr>
                </a:solidFill>
              </a:defRPr>
            </a:lvl5pPr>
            <a:lvl6pPr marL="3026893" indent="0" algn="ctr">
              <a:buNone/>
              <a:defRPr>
                <a:solidFill>
                  <a:schemeClr val="tx1">
                    <a:tint val="75000"/>
                  </a:schemeClr>
                </a:solidFill>
              </a:defRPr>
            </a:lvl6pPr>
            <a:lvl7pPr marL="3632252" indent="0" algn="ctr">
              <a:buNone/>
              <a:defRPr>
                <a:solidFill>
                  <a:schemeClr val="tx1">
                    <a:tint val="75000"/>
                  </a:schemeClr>
                </a:solidFill>
              </a:defRPr>
            </a:lvl7pPr>
            <a:lvl8pPr marL="4237710" indent="0" algn="ctr">
              <a:buNone/>
              <a:defRPr>
                <a:solidFill>
                  <a:schemeClr val="tx1">
                    <a:tint val="75000"/>
                  </a:schemeClr>
                </a:solidFill>
              </a:defRPr>
            </a:lvl8pPr>
            <a:lvl9pPr marL="4843083" indent="0" algn="ctr">
              <a:buNone/>
              <a:defRPr>
                <a:solidFill>
                  <a:schemeClr val="tx1">
                    <a:tint val="75000"/>
                  </a:schemeClr>
                </a:solidFill>
              </a:defRPr>
            </a:lvl9pPr>
          </a:lstStyle>
          <a:p>
            <a:r>
              <a:rPr lang="th-TH"/>
              <a:t>คลิกเพื่อแก้ไขลักษณะชื่อเรื่องรองต้นแบบ</a:t>
            </a:r>
            <a:endParaRPr lang="en-US"/>
          </a:p>
        </p:txBody>
      </p:sp>
      <p:sp>
        <p:nvSpPr>
          <p:cNvPr id="4" name="ตัวแทนวันที่ 3"/>
          <p:cNvSpPr>
            <a:spLocks noGrp="1"/>
          </p:cNvSpPr>
          <p:nvPr>
            <p:ph type="dt" sz="half" idx="10"/>
          </p:nvPr>
        </p:nvSpPr>
        <p:spPr/>
        <p:txBody>
          <a:bodyPr/>
          <a:lstStyle/>
          <a:p>
            <a:fld id="{DFAAE86D-FD78-4FB3-9171-2123D1CC0F6D}" type="datetime1">
              <a:rPr lang="en-US" smtClean="0">
                <a:solidFill>
                  <a:prstClr val="black">
                    <a:tint val="75000"/>
                  </a:prstClr>
                </a:solidFill>
              </a:rPr>
              <a:pPr/>
              <a:t>8/15/2018</a:t>
            </a:fld>
            <a:endParaRPr lang="en-US">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en-US">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B60FB641-A929-4CD5-A84C-74272EB9F7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29205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a:t>คลิกเพื่อแก้ไขลักษณะชื่อเรื่องต้นแบบ</a:t>
            </a:r>
            <a:endParaRPr lang="en-US"/>
          </a:p>
        </p:txBody>
      </p:sp>
      <p:sp>
        <p:nvSpPr>
          <p:cNvPr id="3" name="ตัวแทนเนื้อหา 2"/>
          <p:cNvSpPr>
            <a:spLocks noGrp="1"/>
          </p:cNvSpPr>
          <p:nvPr>
            <p:ph idx="1"/>
          </p:nvPr>
        </p:nvSpPr>
        <p:spPr/>
        <p:txBody>
          <a:body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4" name="ตัวแทนวันที่ 3"/>
          <p:cNvSpPr>
            <a:spLocks noGrp="1"/>
          </p:cNvSpPr>
          <p:nvPr>
            <p:ph type="dt" sz="half" idx="10"/>
          </p:nvPr>
        </p:nvSpPr>
        <p:spPr/>
        <p:txBody>
          <a:bodyPr/>
          <a:lstStyle/>
          <a:p>
            <a:fld id="{E682B5B1-D8DA-4CDD-AB34-1AD900DD1F27}" type="datetime1">
              <a:rPr lang="en-US" smtClean="0">
                <a:solidFill>
                  <a:prstClr val="black">
                    <a:tint val="75000"/>
                  </a:prstClr>
                </a:solidFill>
              </a:rPr>
              <a:pPr/>
              <a:t>8/15/2018</a:t>
            </a:fld>
            <a:endParaRPr lang="en-US">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en-US">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B60FB641-A929-4CD5-A84C-74272EB9F7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9703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722313" y="4406903"/>
            <a:ext cx="7772400" cy="1362076"/>
          </a:xfrm>
        </p:spPr>
        <p:txBody>
          <a:bodyPr anchor="t"/>
          <a:lstStyle>
            <a:lvl1pPr algn="l">
              <a:defRPr sz="5300" b="1" cap="all"/>
            </a:lvl1pPr>
          </a:lstStyle>
          <a:p>
            <a:r>
              <a:rPr lang="th-TH"/>
              <a:t>คลิกเพื่อแก้ไขลักษณะชื่อเรื่องต้นแบบ</a:t>
            </a:r>
            <a:endParaRPr lang="en-US"/>
          </a:p>
        </p:txBody>
      </p:sp>
      <p:sp>
        <p:nvSpPr>
          <p:cNvPr id="3" name="ตัวแทนข้อความ 2"/>
          <p:cNvSpPr>
            <a:spLocks noGrp="1"/>
          </p:cNvSpPr>
          <p:nvPr>
            <p:ph type="body" idx="1"/>
          </p:nvPr>
        </p:nvSpPr>
        <p:spPr>
          <a:xfrm>
            <a:off x="722313" y="2906713"/>
            <a:ext cx="7772400" cy="1500187"/>
          </a:xfrm>
        </p:spPr>
        <p:txBody>
          <a:bodyPr anchor="b"/>
          <a:lstStyle>
            <a:lvl1pPr marL="0" indent="0">
              <a:buNone/>
              <a:defRPr sz="2700">
                <a:solidFill>
                  <a:schemeClr val="tx1">
                    <a:tint val="75000"/>
                  </a:schemeClr>
                </a:solidFill>
              </a:defRPr>
            </a:lvl1pPr>
            <a:lvl2pPr marL="605267" indent="0">
              <a:buNone/>
              <a:defRPr sz="2400">
                <a:solidFill>
                  <a:schemeClr val="tx1">
                    <a:tint val="75000"/>
                  </a:schemeClr>
                </a:solidFill>
              </a:defRPr>
            </a:lvl2pPr>
            <a:lvl3pPr marL="1210857" indent="0">
              <a:buNone/>
              <a:defRPr sz="2100">
                <a:solidFill>
                  <a:schemeClr val="tx1">
                    <a:tint val="75000"/>
                  </a:schemeClr>
                </a:solidFill>
              </a:defRPr>
            </a:lvl3pPr>
            <a:lvl4pPr marL="1816203" indent="0">
              <a:buNone/>
              <a:defRPr sz="1900">
                <a:solidFill>
                  <a:schemeClr val="tx1">
                    <a:tint val="75000"/>
                  </a:schemeClr>
                </a:solidFill>
              </a:defRPr>
            </a:lvl4pPr>
            <a:lvl5pPr marL="2421713" indent="0">
              <a:buNone/>
              <a:defRPr sz="1900">
                <a:solidFill>
                  <a:schemeClr val="tx1">
                    <a:tint val="75000"/>
                  </a:schemeClr>
                </a:solidFill>
              </a:defRPr>
            </a:lvl5pPr>
            <a:lvl6pPr marL="3026893" indent="0">
              <a:buNone/>
              <a:defRPr sz="1900">
                <a:solidFill>
                  <a:schemeClr val="tx1">
                    <a:tint val="75000"/>
                  </a:schemeClr>
                </a:solidFill>
              </a:defRPr>
            </a:lvl6pPr>
            <a:lvl7pPr marL="3632252" indent="0">
              <a:buNone/>
              <a:defRPr sz="1900">
                <a:solidFill>
                  <a:schemeClr val="tx1">
                    <a:tint val="75000"/>
                  </a:schemeClr>
                </a:solidFill>
              </a:defRPr>
            </a:lvl7pPr>
            <a:lvl8pPr marL="4237710" indent="0">
              <a:buNone/>
              <a:defRPr sz="1900">
                <a:solidFill>
                  <a:schemeClr val="tx1">
                    <a:tint val="75000"/>
                  </a:schemeClr>
                </a:solidFill>
              </a:defRPr>
            </a:lvl8pPr>
            <a:lvl9pPr marL="4843083" indent="0">
              <a:buNone/>
              <a:defRPr sz="1900">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p:txBody>
          <a:bodyPr/>
          <a:lstStyle/>
          <a:p>
            <a:fld id="{C9FEC95D-8FF8-443C-816F-1E143EA72897}" type="datetime1">
              <a:rPr lang="en-US" smtClean="0">
                <a:solidFill>
                  <a:prstClr val="black">
                    <a:tint val="75000"/>
                  </a:prstClr>
                </a:solidFill>
              </a:rPr>
              <a:pPr/>
              <a:t>8/15/2018</a:t>
            </a:fld>
            <a:endParaRPr lang="en-US">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en-US">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B60FB641-A929-4CD5-A84C-74272EB9F7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58636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a:t>คลิกเพื่อแก้ไขลักษณะชื่อเรื่องต้นแบบ</a:t>
            </a:r>
            <a:endParaRPr lang="en-US"/>
          </a:p>
        </p:txBody>
      </p:sp>
      <p:sp>
        <p:nvSpPr>
          <p:cNvPr id="3" name="ตัวแทนเนื้อหา 2"/>
          <p:cNvSpPr>
            <a:spLocks noGrp="1"/>
          </p:cNvSpPr>
          <p:nvPr>
            <p:ph sz="half" idx="1"/>
          </p:nvPr>
        </p:nvSpPr>
        <p:spPr>
          <a:xfrm>
            <a:off x="457200" y="1600205"/>
            <a:ext cx="40386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4" name="ตัวแทนเนื้อหา 3"/>
          <p:cNvSpPr>
            <a:spLocks noGrp="1"/>
          </p:cNvSpPr>
          <p:nvPr>
            <p:ph sz="half" idx="2"/>
          </p:nvPr>
        </p:nvSpPr>
        <p:spPr>
          <a:xfrm>
            <a:off x="4648200" y="1600205"/>
            <a:ext cx="40386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5" name="ตัวแทนวันที่ 4"/>
          <p:cNvSpPr>
            <a:spLocks noGrp="1"/>
          </p:cNvSpPr>
          <p:nvPr>
            <p:ph type="dt" sz="half" idx="10"/>
          </p:nvPr>
        </p:nvSpPr>
        <p:spPr/>
        <p:txBody>
          <a:bodyPr/>
          <a:lstStyle/>
          <a:p>
            <a:fld id="{AF7BC8D3-1C21-4D89-8D88-7B64167909B1}" type="datetime1">
              <a:rPr lang="en-US" smtClean="0">
                <a:solidFill>
                  <a:prstClr val="black">
                    <a:tint val="75000"/>
                  </a:prstClr>
                </a:solidFill>
              </a:rPr>
              <a:pPr/>
              <a:t>8/15/2018</a:t>
            </a:fld>
            <a:endParaRPr lang="en-US">
              <a:solidFill>
                <a:prstClr val="black">
                  <a:tint val="75000"/>
                </a:prstClr>
              </a:solidFill>
            </a:endParaRPr>
          </a:p>
        </p:txBody>
      </p:sp>
      <p:sp>
        <p:nvSpPr>
          <p:cNvPr id="6" name="ตัวแทนท้ายกระดาษ 5"/>
          <p:cNvSpPr>
            <a:spLocks noGrp="1"/>
          </p:cNvSpPr>
          <p:nvPr>
            <p:ph type="ftr" sz="quarter" idx="11"/>
          </p:nvPr>
        </p:nvSpPr>
        <p:spPr/>
        <p:txBody>
          <a:bodyPr/>
          <a:lstStyle/>
          <a:p>
            <a:endParaRPr lang="en-US">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p>
            <a:fld id="{B60FB641-A929-4CD5-A84C-74272EB9F7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99536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lvl1pPr>
              <a:defRPr/>
            </a:lvl1pPr>
          </a:lstStyle>
          <a:p>
            <a:r>
              <a:rPr lang="th-TH"/>
              <a:t>คลิกเพื่อแก้ไขลักษณะชื่อเรื่องต้นแบบ</a:t>
            </a:r>
            <a:endParaRPr lang="en-US"/>
          </a:p>
        </p:txBody>
      </p:sp>
      <p:sp>
        <p:nvSpPr>
          <p:cNvPr id="3" name="ตัวแทนข้อความ 2"/>
          <p:cNvSpPr>
            <a:spLocks noGrp="1"/>
          </p:cNvSpPr>
          <p:nvPr>
            <p:ph type="body" idx="1"/>
          </p:nvPr>
        </p:nvSpPr>
        <p:spPr>
          <a:xfrm>
            <a:off x="457200" y="1535117"/>
            <a:ext cx="4040188" cy="639763"/>
          </a:xfrm>
        </p:spPr>
        <p:txBody>
          <a:bodyPr anchor="b"/>
          <a:lstStyle>
            <a:lvl1pPr marL="0" indent="0">
              <a:buNone/>
              <a:defRPr sz="3200" b="1"/>
            </a:lvl1pPr>
            <a:lvl2pPr marL="605267" indent="0">
              <a:buNone/>
              <a:defRPr sz="2700" b="1"/>
            </a:lvl2pPr>
            <a:lvl3pPr marL="1210857" indent="0">
              <a:buNone/>
              <a:defRPr sz="2400" b="1"/>
            </a:lvl3pPr>
            <a:lvl4pPr marL="1816203" indent="0">
              <a:buNone/>
              <a:defRPr sz="2100" b="1"/>
            </a:lvl4pPr>
            <a:lvl5pPr marL="2421713" indent="0">
              <a:buNone/>
              <a:defRPr sz="2100" b="1"/>
            </a:lvl5pPr>
            <a:lvl6pPr marL="3026893" indent="0">
              <a:buNone/>
              <a:defRPr sz="2100" b="1"/>
            </a:lvl6pPr>
            <a:lvl7pPr marL="3632252" indent="0">
              <a:buNone/>
              <a:defRPr sz="2100" b="1"/>
            </a:lvl7pPr>
            <a:lvl8pPr marL="4237710" indent="0">
              <a:buNone/>
              <a:defRPr sz="2100" b="1"/>
            </a:lvl8pPr>
            <a:lvl9pPr marL="4843083" indent="0">
              <a:buNone/>
              <a:defRPr sz="2100"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457200" y="2174875"/>
            <a:ext cx="404018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5" name="ตัวแทนข้อความ 4"/>
          <p:cNvSpPr>
            <a:spLocks noGrp="1"/>
          </p:cNvSpPr>
          <p:nvPr>
            <p:ph type="body" sz="quarter" idx="3"/>
          </p:nvPr>
        </p:nvSpPr>
        <p:spPr>
          <a:xfrm>
            <a:off x="4645361" y="1535117"/>
            <a:ext cx="4041775" cy="639763"/>
          </a:xfrm>
        </p:spPr>
        <p:txBody>
          <a:bodyPr anchor="b"/>
          <a:lstStyle>
            <a:lvl1pPr marL="0" indent="0">
              <a:buNone/>
              <a:defRPr sz="3200" b="1"/>
            </a:lvl1pPr>
            <a:lvl2pPr marL="605267" indent="0">
              <a:buNone/>
              <a:defRPr sz="2700" b="1"/>
            </a:lvl2pPr>
            <a:lvl3pPr marL="1210857" indent="0">
              <a:buNone/>
              <a:defRPr sz="2400" b="1"/>
            </a:lvl3pPr>
            <a:lvl4pPr marL="1816203" indent="0">
              <a:buNone/>
              <a:defRPr sz="2100" b="1"/>
            </a:lvl4pPr>
            <a:lvl5pPr marL="2421713" indent="0">
              <a:buNone/>
              <a:defRPr sz="2100" b="1"/>
            </a:lvl5pPr>
            <a:lvl6pPr marL="3026893" indent="0">
              <a:buNone/>
              <a:defRPr sz="2100" b="1"/>
            </a:lvl6pPr>
            <a:lvl7pPr marL="3632252" indent="0">
              <a:buNone/>
              <a:defRPr sz="2100" b="1"/>
            </a:lvl7pPr>
            <a:lvl8pPr marL="4237710" indent="0">
              <a:buNone/>
              <a:defRPr sz="2100" b="1"/>
            </a:lvl8pPr>
            <a:lvl9pPr marL="4843083" indent="0">
              <a:buNone/>
              <a:defRPr sz="2100"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4645361" y="2174875"/>
            <a:ext cx="4041775"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7" name="ตัวแทนวันที่ 6"/>
          <p:cNvSpPr>
            <a:spLocks noGrp="1"/>
          </p:cNvSpPr>
          <p:nvPr>
            <p:ph type="dt" sz="half" idx="10"/>
          </p:nvPr>
        </p:nvSpPr>
        <p:spPr/>
        <p:txBody>
          <a:bodyPr/>
          <a:lstStyle/>
          <a:p>
            <a:fld id="{EC89BA19-FC68-4062-8AA1-CB37B8B3D994}" type="datetime1">
              <a:rPr lang="en-US" smtClean="0">
                <a:solidFill>
                  <a:prstClr val="black">
                    <a:tint val="75000"/>
                  </a:prstClr>
                </a:solidFill>
              </a:rPr>
              <a:pPr/>
              <a:t>8/15/2018</a:t>
            </a:fld>
            <a:endParaRPr lang="en-US">
              <a:solidFill>
                <a:prstClr val="black">
                  <a:tint val="75000"/>
                </a:prstClr>
              </a:solidFill>
            </a:endParaRPr>
          </a:p>
        </p:txBody>
      </p:sp>
      <p:sp>
        <p:nvSpPr>
          <p:cNvPr id="8" name="ตัวแทนท้ายกระดาษ 7"/>
          <p:cNvSpPr>
            <a:spLocks noGrp="1"/>
          </p:cNvSpPr>
          <p:nvPr>
            <p:ph type="ftr" sz="quarter" idx="11"/>
          </p:nvPr>
        </p:nvSpPr>
        <p:spPr/>
        <p:txBody>
          <a:bodyPr/>
          <a:lstStyle/>
          <a:p>
            <a:endParaRPr lang="en-US">
              <a:solidFill>
                <a:prstClr val="black">
                  <a:tint val="75000"/>
                </a:prstClr>
              </a:solidFill>
            </a:endParaRPr>
          </a:p>
        </p:txBody>
      </p:sp>
      <p:sp>
        <p:nvSpPr>
          <p:cNvPr id="9" name="ตัวแทนหมายเลขภาพนิ่ง 8"/>
          <p:cNvSpPr>
            <a:spLocks noGrp="1"/>
          </p:cNvSpPr>
          <p:nvPr>
            <p:ph type="sldNum" sz="quarter" idx="12"/>
          </p:nvPr>
        </p:nvSpPr>
        <p:spPr/>
        <p:txBody>
          <a:bodyPr/>
          <a:lstStyle/>
          <a:p>
            <a:fld id="{B60FB641-A929-4CD5-A84C-74272EB9F7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16676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a:t>คลิกเพื่อแก้ไขลักษณะชื่อเรื่องต้นแบบ</a:t>
            </a:r>
            <a:endParaRPr lang="en-US"/>
          </a:p>
        </p:txBody>
      </p:sp>
      <p:sp>
        <p:nvSpPr>
          <p:cNvPr id="3" name="ตัวแทนวันที่ 2"/>
          <p:cNvSpPr>
            <a:spLocks noGrp="1"/>
          </p:cNvSpPr>
          <p:nvPr>
            <p:ph type="dt" sz="half" idx="10"/>
          </p:nvPr>
        </p:nvSpPr>
        <p:spPr/>
        <p:txBody>
          <a:bodyPr/>
          <a:lstStyle/>
          <a:p>
            <a:fld id="{177FD166-6AF3-47CD-8082-8A29C5C03751}" type="datetime1">
              <a:rPr lang="en-US" smtClean="0">
                <a:solidFill>
                  <a:prstClr val="black">
                    <a:tint val="75000"/>
                  </a:prstClr>
                </a:solidFill>
              </a:rPr>
              <a:pPr/>
              <a:t>8/15/2018</a:t>
            </a:fld>
            <a:endParaRPr lang="en-US">
              <a:solidFill>
                <a:prstClr val="black">
                  <a:tint val="75000"/>
                </a:prstClr>
              </a:solidFill>
            </a:endParaRPr>
          </a:p>
        </p:txBody>
      </p:sp>
      <p:sp>
        <p:nvSpPr>
          <p:cNvPr id="4" name="ตัวแทนท้ายกระดาษ 3"/>
          <p:cNvSpPr>
            <a:spLocks noGrp="1"/>
          </p:cNvSpPr>
          <p:nvPr>
            <p:ph type="ftr" sz="quarter" idx="11"/>
          </p:nvPr>
        </p:nvSpPr>
        <p:spPr/>
        <p:txBody>
          <a:bodyPr/>
          <a:lstStyle/>
          <a:p>
            <a:endParaRPr lang="en-US">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p>
            <a:fld id="{B60FB641-A929-4CD5-A84C-74272EB9F7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01511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ตัวแทนวันที่ 1"/>
          <p:cNvSpPr>
            <a:spLocks noGrp="1"/>
          </p:cNvSpPr>
          <p:nvPr>
            <p:ph type="dt" sz="half" idx="10"/>
          </p:nvPr>
        </p:nvSpPr>
        <p:spPr/>
        <p:txBody>
          <a:bodyPr/>
          <a:lstStyle/>
          <a:p>
            <a:fld id="{D89AA979-CA89-436C-AAB7-297AED90E0A8}" type="datetime1">
              <a:rPr lang="en-US" smtClean="0">
                <a:solidFill>
                  <a:prstClr val="black">
                    <a:tint val="75000"/>
                  </a:prstClr>
                </a:solidFill>
              </a:rPr>
              <a:pPr/>
              <a:t>8/15/2018</a:t>
            </a:fld>
            <a:endParaRPr lang="en-US">
              <a:solidFill>
                <a:prstClr val="black">
                  <a:tint val="75000"/>
                </a:prstClr>
              </a:solidFill>
            </a:endParaRPr>
          </a:p>
        </p:txBody>
      </p:sp>
      <p:sp>
        <p:nvSpPr>
          <p:cNvPr id="3" name="ตัวแทนท้ายกระดาษ 2"/>
          <p:cNvSpPr>
            <a:spLocks noGrp="1"/>
          </p:cNvSpPr>
          <p:nvPr>
            <p:ph type="ftr" sz="quarter" idx="11"/>
          </p:nvPr>
        </p:nvSpPr>
        <p:spPr/>
        <p:txBody>
          <a:bodyPr/>
          <a:lstStyle/>
          <a:p>
            <a:endParaRPr lang="en-US">
              <a:solidFill>
                <a:prstClr val="black">
                  <a:tint val="75000"/>
                </a:prstClr>
              </a:solidFill>
            </a:endParaRPr>
          </a:p>
        </p:txBody>
      </p:sp>
      <p:sp>
        <p:nvSpPr>
          <p:cNvPr id="4" name="ตัวแทนหมายเลขภาพนิ่ง 3"/>
          <p:cNvSpPr>
            <a:spLocks noGrp="1"/>
          </p:cNvSpPr>
          <p:nvPr>
            <p:ph type="sldNum" sz="quarter" idx="12"/>
          </p:nvPr>
        </p:nvSpPr>
        <p:spPr/>
        <p:txBody>
          <a:bodyPr/>
          <a:lstStyle/>
          <a:p>
            <a:fld id="{B60FB641-A929-4CD5-A84C-74272EB9F7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8102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19" y="273051"/>
            <a:ext cx="3008313" cy="1162051"/>
          </a:xfrm>
        </p:spPr>
        <p:txBody>
          <a:bodyPr anchor="b"/>
          <a:lstStyle>
            <a:lvl1pPr algn="l">
              <a:defRPr sz="2700" b="1"/>
            </a:lvl1pPr>
          </a:lstStyle>
          <a:p>
            <a:r>
              <a:rPr lang="th-TH"/>
              <a:t>คลิกเพื่อแก้ไขลักษณะชื่อเรื่องต้นแบบ</a:t>
            </a:r>
            <a:endParaRPr lang="en-US"/>
          </a:p>
        </p:txBody>
      </p:sp>
      <p:sp>
        <p:nvSpPr>
          <p:cNvPr id="3" name="ตัวแทนเนื้อหา 2"/>
          <p:cNvSpPr>
            <a:spLocks noGrp="1"/>
          </p:cNvSpPr>
          <p:nvPr>
            <p:ph idx="1"/>
          </p:nvPr>
        </p:nvSpPr>
        <p:spPr>
          <a:xfrm>
            <a:off x="3575050" y="273501"/>
            <a:ext cx="5111750" cy="5853113"/>
          </a:xfrm>
        </p:spPr>
        <p:txBody>
          <a:bodyPr/>
          <a:lstStyle>
            <a:lvl1pPr>
              <a:defRPr sz="44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4" name="ตัวแทนข้อความ 3"/>
          <p:cNvSpPr>
            <a:spLocks noGrp="1"/>
          </p:cNvSpPr>
          <p:nvPr>
            <p:ph type="body" sz="half" idx="2"/>
          </p:nvPr>
        </p:nvSpPr>
        <p:spPr>
          <a:xfrm>
            <a:off x="457219" y="1435104"/>
            <a:ext cx="3008313" cy="4691063"/>
          </a:xfrm>
        </p:spPr>
        <p:txBody>
          <a:bodyPr/>
          <a:lstStyle>
            <a:lvl1pPr marL="0" indent="0">
              <a:buNone/>
              <a:defRPr sz="1900"/>
            </a:lvl1pPr>
            <a:lvl2pPr marL="605267" indent="0">
              <a:buNone/>
              <a:defRPr sz="1500"/>
            </a:lvl2pPr>
            <a:lvl3pPr marL="1210857" indent="0">
              <a:buNone/>
              <a:defRPr sz="1300"/>
            </a:lvl3pPr>
            <a:lvl4pPr marL="1816203" indent="0">
              <a:buNone/>
              <a:defRPr sz="1200"/>
            </a:lvl4pPr>
            <a:lvl5pPr marL="2421713" indent="0">
              <a:buNone/>
              <a:defRPr sz="1200"/>
            </a:lvl5pPr>
            <a:lvl6pPr marL="3026893" indent="0">
              <a:buNone/>
              <a:defRPr sz="1200"/>
            </a:lvl6pPr>
            <a:lvl7pPr marL="3632252" indent="0">
              <a:buNone/>
              <a:defRPr sz="1200"/>
            </a:lvl7pPr>
            <a:lvl8pPr marL="4237710" indent="0">
              <a:buNone/>
              <a:defRPr sz="1200"/>
            </a:lvl8pPr>
            <a:lvl9pPr marL="4843083" indent="0">
              <a:buNone/>
              <a:defRPr sz="1200"/>
            </a:lvl9pPr>
          </a:lstStyle>
          <a:p>
            <a:pPr lvl="0"/>
            <a:r>
              <a:rPr lang="th-TH"/>
              <a:t>คลิกเพื่อแก้ไขลักษณะของข้อความต้นแบบ</a:t>
            </a:r>
          </a:p>
        </p:txBody>
      </p:sp>
      <p:sp>
        <p:nvSpPr>
          <p:cNvPr id="5" name="ตัวแทนวันที่ 4"/>
          <p:cNvSpPr>
            <a:spLocks noGrp="1"/>
          </p:cNvSpPr>
          <p:nvPr>
            <p:ph type="dt" sz="half" idx="10"/>
          </p:nvPr>
        </p:nvSpPr>
        <p:spPr/>
        <p:txBody>
          <a:bodyPr/>
          <a:lstStyle/>
          <a:p>
            <a:fld id="{0A7678A1-A87A-4C3C-8B9B-661F507AB769}" type="datetime1">
              <a:rPr lang="en-US" smtClean="0">
                <a:solidFill>
                  <a:prstClr val="black">
                    <a:tint val="75000"/>
                  </a:prstClr>
                </a:solidFill>
              </a:rPr>
              <a:pPr/>
              <a:t>8/15/2018</a:t>
            </a:fld>
            <a:endParaRPr lang="en-US">
              <a:solidFill>
                <a:prstClr val="black">
                  <a:tint val="75000"/>
                </a:prstClr>
              </a:solidFill>
            </a:endParaRPr>
          </a:p>
        </p:txBody>
      </p:sp>
      <p:sp>
        <p:nvSpPr>
          <p:cNvPr id="6" name="ตัวแทนท้ายกระดาษ 5"/>
          <p:cNvSpPr>
            <a:spLocks noGrp="1"/>
          </p:cNvSpPr>
          <p:nvPr>
            <p:ph type="ftr" sz="quarter" idx="11"/>
          </p:nvPr>
        </p:nvSpPr>
        <p:spPr/>
        <p:txBody>
          <a:bodyPr/>
          <a:lstStyle/>
          <a:p>
            <a:endParaRPr lang="en-US">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p>
            <a:fld id="{B60FB641-A929-4CD5-A84C-74272EB9F7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8411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p>
            <a:fld id="{FB067E31-F22A-496F-B631-77E9444099B5}" type="datetimeFigureOut">
              <a:rPr lang="th-TH" smtClean="0">
                <a:solidFill>
                  <a:prstClr val="black">
                    <a:tint val="75000"/>
                  </a:prstClr>
                </a:solidFill>
              </a:rPr>
              <a:pPr/>
              <a:t>15/08/61</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C4AEE600-89D2-47B0-8D9B-F4E369472FC1}"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198477813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792288" y="4800605"/>
            <a:ext cx="5486400" cy="566740"/>
          </a:xfrm>
        </p:spPr>
        <p:txBody>
          <a:bodyPr anchor="b"/>
          <a:lstStyle>
            <a:lvl1pPr algn="l">
              <a:defRPr sz="2700" b="1"/>
            </a:lvl1pPr>
          </a:lstStyle>
          <a:p>
            <a:r>
              <a:rPr lang="th-TH"/>
              <a:t>คลิกเพื่อแก้ไขลักษณะชื่อเรื่องต้นแบบ</a:t>
            </a:r>
            <a:endParaRPr lang="en-US"/>
          </a:p>
        </p:txBody>
      </p:sp>
      <p:sp>
        <p:nvSpPr>
          <p:cNvPr id="3" name="ตัวแทนรูปภาพ 2"/>
          <p:cNvSpPr>
            <a:spLocks noGrp="1"/>
          </p:cNvSpPr>
          <p:nvPr>
            <p:ph type="pic" idx="1"/>
          </p:nvPr>
        </p:nvSpPr>
        <p:spPr>
          <a:xfrm>
            <a:off x="1792288" y="612775"/>
            <a:ext cx="5486400" cy="4114800"/>
          </a:xfrm>
        </p:spPr>
        <p:txBody>
          <a:bodyPr/>
          <a:lstStyle>
            <a:lvl1pPr marL="0" indent="0">
              <a:buNone/>
              <a:defRPr sz="4400"/>
            </a:lvl1pPr>
            <a:lvl2pPr marL="605267" indent="0">
              <a:buNone/>
              <a:defRPr sz="3700"/>
            </a:lvl2pPr>
            <a:lvl3pPr marL="1210857" indent="0">
              <a:buNone/>
              <a:defRPr sz="3200"/>
            </a:lvl3pPr>
            <a:lvl4pPr marL="1816203" indent="0">
              <a:buNone/>
              <a:defRPr sz="2700"/>
            </a:lvl4pPr>
            <a:lvl5pPr marL="2421713" indent="0">
              <a:buNone/>
              <a:defRPr sz="2700"/>
            </a:lvl5pPr>
            <a:lvl6pPr marL="3026893" indent="0">
              <a:buNone/>
              <a:defRPr sz="2700"/>
            </a:lvl6pPr>
            <a:lvl7pPr marL="3632252" indent="0">
              <a:buNone/>
              <a:defRPr sz="2700"/>
            </a:lvl7pPr>
            <a:lvl8pPr marL="4237710" indent="0">
              <a:buNone/>
              <a:defRPr sz="2700"/>
            </a:lvl8pPr>
            <a:lvl9pPr marL="4843083" indent="0">
              <a:buNone/>
              <a:defRPr sz="2700"/>
            </a:lvl9pPr>
          </a:lstStyle>
          <a:p>
            <a:endParaRPr lang="en-US"/>
          </a:p>
        </p:txBody>
      </p:sp>
      <p:sp>
        <p:nvSpPr>
          <p:cNvPr id="4" name="ตัวแทนข้อความ 3"/>
          <p:cNvSpPr>
            <a:spLocks noGrp="1"/>
          </p:cNvSpPr>
          <p:nvPr>
            <p:ph type="body" sz="half" idx="2"/>
          </p:nvPr>
        </p:nvSpPr>
        <p:spPr>
          <a:xfrm>
            <a:off x="1792288" y="5367963"/>
            <a:ext cx="5486400" cy="804863"/>
          </a:xfrm>
        </p:spPr>
        <p:txBody>
          <a:bodyPr/>
          <a:lstStyle>
            <a:lvl1pPr marL="0" indent="0">
              <a:buNone/>
              <a:defRPr sz="1900"/>
            </a:lvl1pPr>
            <a:lvl2pPr marL="605267" indent="0">
              <a:buNone/>
              <a:defRPr sz="1500"/>
            </a:lvl2pPr>
            <a:lvl3pPr marL="1210857" indent="0">
              <a:buNone/>
              <a:defRPr sz="1300"/>
            </a:lvl3pPr>
            <a:lvl4pPr marL="1816203" indent="0">
              <a:buNone/>
              <a:defRPr sz="1200"/>
            </a:lvl4pPr>
            <a:lvl5pPr marL="2421713" indent="0">
              <a:buNone/>
              <a:defRPr sz="1200"/>
            </a:lvl5pPr>
            <a:lvl6pPr marL="3026893" indent="0">
              <a:buNone/>
              <a:defRPr sz="1200"/>
            </a:lvl6pPr>
            <a:lvl7pPr marL="3632252" indent="0">
              <a:buNone/>
              <a:defRPr sz="1200"/>
            </a:lvl7pPr>
            <a:lvl8pPr marL="4237710" indent="0">
              <a:buNone/>
              <a:defRPr sz="1200"/>
            </a:lvl8pPr>
            <a:lvl9pPr marL="4843083" indent="0">
              <a:buNone/>
              <a:defRPr sz="1200"/>
            </a:lvl9pPr>
          </a:lstStyle>
          <a:p>
            <a:pPr lvl="0"/>
            <a:r>
              <a:rPr lang="th-TH"/>
              <a:t>คลิกเพื่อแก้ไขลักษณะของข้อความต้นแบบ</a:t>
            </a:r>
          </a:p>
        </p:txBody>
      </p:sp>
      <p:sp>
        <p:nvSpPr>
          <p:cNvPr id="5" name="ตัวแทนวันที่ 4"/>
          <p:cNvSpPr>
            <a:spLocks noGrp="1"/>
          </p:cNvSpPr>
          <p:nvPr>
            <p:ph type="dt" sz="half" idx="10"/>
          </p:nvPr>
        </p:nvSpPr>
        <p:spPr/>
        <p:txBody>
          <a:bodyPr/>
          <a:lstStyle/>
          <a:p>
            <a:fld id="{2B5E9391-04D6-4DB9-AB71-9699C31B9C22}" type="datetime1">
              <a:rPr lang="en-US" smtClean="0">
                <a:solidFill>
                  <a:prstClr val="black">
                    <a:tint val="75000"/>
                  </a:prstClr>
                </a:solidFill>
              </a:rPr>
              <a:pPr/>
              <a:t>8/15/2018</a:t>
            </a:fld>
            <a:endParaRPr lang="en-US">
              <a:solidFill>
                <a:prstClr val="black">
                  <a:tint val="75000"/>
                </a:prstClr>
              </a:solidFill>
            </a:endParaRPr>
          </a:p>
        </p:txBody>
      </p:sp>
      <p:sp>
        <p:nvSpPr>
          <p:cNvPr id="6" name="ตัวแทนท้ายกระดาษ 5"/>
          <p:cNvSpPr>
            <a:spLocks noGrp="1"/>
          </p:cNvSpPr>
          <p:nvPr>
            <p:ph type="ftr" sz="quarter" idx="11"/>
          </p:nvPr>
        </p:nvSpPr>
        <p:spPr/>
        <p:txBody>
          <a:bodyPr/>
          <a:lstStyle/>
          <a:p>
            <a:endParaRPr lang="en-US">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p>
            <a:fld id="{B60FB641-A929-4CD5-A84C-74272EB9F7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63316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a:t>คลิกเพื่อแก้ไขลักษณะชื่อเรื่องต้นแบบ</a:t>
            </a:r>
            <a:endParaRPr lang="en-US"/>
          </a:p>
        </p:txBody>
      </p:sp>
      <p:sp>
        <p:nvSpPr>
          <p:cNvPr id="3" name="ตัวแทนข้อความแนวตั้ง 2"/>
          <p:cNvSpPr>
            <a:spLocks noGrp="1"/>
          </p:cNvSpPr>
          <p:nvPr>
            <p:ph type="body" orient="vert" idx="1"/>
          </p:nvPr>
        </p:nvSpPr>
        <p:spPr/>
        <p:txBody>
          <a:bodyPr vert="eaVert"/>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4" name="ตัวแทนวันที่ 3"/>
          <p:cNvSpPr>
            <a:spLocks noGrp="1"/>
          </p:cNvSpPr>
          <p:nvPr>
            <p:ph type="dt" sz="half" idx="10"/>
          </p:nvPr>
        </p:nvSpPr>
        <p:spPr/>
        <p:txBody>
          <a:bodyPr/>
          <a:lstStyle/>
          <a:p>
            <a:fld id="{92ADD971-4118-4E51-9052-A1C71665CB94}" type="datetime1">
              <a:rPr lang="en-US" smtClean="0">
                <a:solidFill>
                  <a:prstClr val="black">
                    <a:tint val="75000"/>
                  </a:prstClr>
                </a:solidFill>
              </a:rPr>
              <a:pPr/>
              <a:t>8/15/2018</a:t>
            </a:fld>
            <a:endParaRPr lang="en-US">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en-US">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B60FB641-A929-4CD5-A84C-74272EB9F7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0098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p:cNvSpPr>
            <a:spLocks noGrp="1"/>
          </p:cNvSpPr>
          <p:nvPr>
            <p:ph type="title" orient="vert"/>
          </p:nvPr>
        </p:nvSpPr>
        <p:spPr>
          <a:xfrm>
            <a:off x="6629400" y="274644"/>
            <a:ext cx="2057400" cy="5851525"/>
          </a:xfrm>
        </p:spPr>
        <p:txBody>
          <a:bodyPr vert="eaVert"/>
          <a:lstStyle/>
          <a:p>
            <a:r>
              <a:rPr lang="th-TH"/>
              <a:t>คลิกเพื่อแก้ไขลักษณะชื่อเรื่องต้นแบบ</a:t>
            </a:r>
            <a:endParaRPr lang="en-US"/>
          </a:p>
        </p:txBody>
      </p:sp>
      <p:sp>
        <p:nvSpPr>
          <p:cNvPr id="3" name="ตัวแทนข้อความแนวตั้ง 2"/>
          <p:cNvSpPr>
            <a:spLocks noGrp="1"/>
          </p:cNvSpPr>
          <p:nvPr>
            <p:ph type="body" orient="vert" idx="1"/>
          </p:nvPr>
        </p:nvSpPr>
        <p:spPr>
          <a:xfrm>
            <a:off x="457200" y="274644"/>
            <a:ext cx="6019800" cy="5851525"/>
          </a:xfrm>
        </p:spPr>
        <p:txBody>
          <a:bodyPr vert="eaVert"/>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4" name="ตัวแทนวันที่ 3"/>
          <p:cNvSpPr>
            <a:spLocks noGrp="1"/>
          </p:cNvSpPr>
          <p:nvPr>
            <p:ph type="dt" sz="half" idx="10"/>
          </p:nvPr>
        </p:nvSpPr>
        <p:spPr/>
        <p:txBody>
          <a:bodyPr/>
          <a:lstStyle/>
          <a:p>
            <a:fld id="{8F764CB4-8D62-4BAC-A9A6-85A0031C68D7}" type="datetime1">
              <a:rPr lang="en-US" smtClean="0">
                <a:solidFill>
                  <a:prstClr val="black">
                    <a:tint val="75000"/>
                  </a:prstClr>
                </a:solidFill>
              </a:rPr>
              <a:pPr/>
              <a:t>8/15/2018</a:t>
            </a:fld>
            <a:endParaRPr lang="en-US">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en-US">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B60FB641-A929-4CD5-A84C-74272EB9F7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85004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h-TH" smtClean="0"/>
              <a:t>คลิกเพื่อแก้ไขลักษณะชื่อเรื่องต้นแบบ</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h-TH" smtClean="0"/>
              <a:t>คลิกเพื่อแก้ไขลักษณะชื่อเรื่องรองต้นแบบ</a:t>
            </a:r>
            <a:endParaRPr kumimoji="0" lang="en-US"/>
          </a:p>
        </p:txBody>
      </p:sp>
      <p:sp>
        <p:nvSpPr>
          <p:cNvPr id="30" name="Date Placeholder 29"/>
          <p:cNvSpPr>
            <a:spLocks noGrp="1"/>
          </p:cNvSpPr>
          <p:nvPr>
            <p:ph type="dt" sz="half" idx="10"/>
          </p:nvPr>
        </p:nvSpPr>
        <p:spPr/>
        <p:txBody>
          <a:bodyPr/>
          <a:lstStyle/>
          <a:p>
            <a:fld id="{40389971-746D-4F72-952C-83D8C3309A41}" type="datetimeFigureOut">
              <a:rPr lang="th-TH" smtClean="0">
                <a:solidFill>
                  <a:srgbClr val="DBF5F9">
                    <a:shade val="90000"/>
                  </a:srgbClr>
                </a:solidFill>
              </a:rPr>
              <a:pPr/>
              <a:t>15/08/61</a:t>
            </a:fld>
            <a:endParaRPr lang="th-TH">
              <a:solidFill>
                <a:srgbClr val="DBF5F9">
                  <a:shade val="90000"/>
                </a:srgbClr>
              </a:solidFill>
            </a:endParaRPr>
          </a:p>
        </p:txBody>
      </p:sp>
      <p:sp>
        <p:nvSpPr>
          <p:cNvPr id="19" name="Footer Placeholder 18"/>
          <p:cNvSpPr>
            <a:spLocks noGrp="1"/>
          </p:cNvSpPr>
          <p:nvPr>
            <p:ph type="ftr" sz="quarter" idx="11"/>
          </p:nvPr>
        </p:nvSpPr>
        <p:spPr/>
        <p:txBody>
          <a:bodyPr/>
          <a:lstStyle/>
          <a:p>
            <a:endParaRPr lang="th-TH">
              <a:solidFill>
                <a:srgbClr val="DBF5F9">
                  <a:shade val="90000"/>
                </a:srgbClr>
              </a:solidFill>
            </a:endParaRPr>
          </a:p>
        </p:txBody>
      </p:sp>
      <p:sp>
        <p:nvSpPr>
          <p:cNvPr id="27" name="Slide Number Placeholder 26"/>
          <p:cNvSpPr>
            <a:spLocks noGrp="1"/>
          </p:cNvSpPr>
          <p:nvPr>
            <p:ph type="sldNum" sz="quarter" idx="12"/>
          </p:nvPr>
        </p:nvSpPr>
        <p:spPr/>
        <p:txBody>
          <a:bodyPr/>
          <a:lstStyle/>
          <a:p>
            <a:fld id="{8784A352-B5CC-44AB-B444-D9E9E59D3FC6}" type="slidenum">
              <a:rPr lang="th-TH" smtClean="0">
                <a:solidFill>
                  <a:srgbClr val="DBF5F9">
                    <a:shade val="90000"/>
                  </a:srgbClr>
                </a:solidFill>
              </a:rPr>
              <a:pPr/>
              <a:t>‹#›</a:t>
            </a:fld>
            <a:endParaRPr lang="th-TH">
              <a:solidFill>
                <a:srgbClr val="DBF5F9">
                  <a:shade val="90000"/>
                </a:srgbClr>
              </a:solidFill>
            </a:endParaRPr>
          </a:p>
        </p:txBody>
      </p:sp>
    </p:spTree>
    <p:extLst>
      <p:ext uri="{BB962C8B-B14F-4D97-AF65-F5344CB8AC3E}">
        <p14:creationId xmlns:p14="http://schemas.microsoft.com/office/powerpoint/2010/main" val="20774086"/>
      </p:ext>
    </p:extLst>
  </p:cSld>
  <p:clrMapOvr>
    <a:overrideClrMapping bg1="dk1" tx1="lt1" bg2="dk2" tx2="lt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h-TH" smtClean="0"/>
              <a:t>คลิกเพื่อแก้ไขลักษณะชื่อเรื่องต้นแบบ</a:t>
            </a:r>
            <a:endParaRPr kumimoji="0" lang="en-US"/>
          </a:p>
        </p:txBody>
      </p:sp>
      <p:sp>
        <p:nvSpPr>
          <p:cNvPr id="3" name="Content Placeholder 2"/>
          <p:cNvSpPr>
            <a:spLocks noGrp="1"/>
          </p:cNvSpPr>
          <p:nvPr>
            <p:ph idx="1"/>
          </p:nvPr>
        </p:nvSpPr>
        <p:spPr/>
        <p:txBody>
          <a:body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Date Placeholder 3"/>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5" name="Footer Placeholder 4"/>
          <p:cNvSpPr>
            <a:spLocks noGrp="1"/>
          </p:cNvSpPr>
          <p:nvPr>
            <p:ph type="ftr" sz="quarter" idx="11"/>
          </p:nvPr>
        </p:nvSpPr>
        <p:spPr/>
        <p:txBody>
          <a:bodyPr/>
          <a:lstStyle/>
          <a:p>
            <a:endParaRPr lang="th-TH">
              <a:solidFill>
                <a:srgbClr val="04617B">
                  <a:shade val="90000"/>
                </a:srgbClr>
              </a:solidFill>
            </a:endParaRPr>
          </a:p>
        </p:txBody>
      </p:sp>
      <p:sp>
        <p:nvSpPr>
          <p:cNvPr id="6" name="Slide Number Placeholder 5"/>
          <p:cNvSpPr>
            <a:spLocks noGrp="1"/>
          </p:cNvSpPr>
          <p:nvPr>
            <p:ph type="sldNum" sz="quarter" idx="12"/>
          </p:nvPr>
        </p:nvSpPr>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Tree>
    <p:extLst>
      <p:ext uri="{BB962C8B-B14F-4D97-AF65-F5344CB8AC3E}">
        <p14:creationId xmlns:p14="http://schemas.microsoft.com/office/powerpoint/2010/main" val="953666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h-TH" smtClean="0"/>
              <a:t>คลิกเพื่อแก้ไขลักษณะชื่อเรื่องต้นแบบ</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h-TH" smtClean="0"/>
              <a:t>คลิกเพื่อแก้ไขลักษณะของข้อความต้นแบบ</a:t>
            </a:r>
          </a:p>
        </p:txBody>
      </p:sp>
      <p:sp>
        <p:nvSpPr>
          <p:cNvPr id="4" name="Date Placeholder 3"/>
          <p:cNvSpPr>
            <a:spLocks noGrp="1"/>
          </p:cNvSpPr>
          <p:nvPr>
            <p:ph type="dt" sz="half" idx="10"/>
          </p:nvPr>
        </p:nvSpPr>
        <p:spPr/>
        <p:txBody>
          <a:bodyPr/>
          <a:lstStyle/>
          <a:p>
            <a:fld id="{40389971-746D-4F72-952C-83D8C3309A41}" type="datetimeFigureOut">
              <a:rPr lang="th-TH" smtClean="0">
                <a:solidFill>
                  <a:srgbClr val="DBF5F9">
                    <a:shade val="90000"/>
                  </a:srgbClr>
                </a:solidFill>
              </a:rPr>
              <a:pPr/>
              <a:t>15/08/61</a:t>
            </a:fld>
            <a:endParaRPr lang="th-TH">
              <a:solidFill>
                <a:srgbClr val="DBF5F9">
                  <a:shade val="90000"/>
                </a:srgbClr>
              </a:solidFill>
            </a:endParaRPr>
          </a:p>
        </p:txBody>
      </p:sp>
      <p:sp>
        <p:nvSpPr>
          <p:cNvPr id="5" name="Footer Placeholder 4"/>
          <p:cNvSpPr>
            <a:spLocks noGrp="1"/>
          </p:cNvSpPr>
          <p:nvPr>
            <p:ph type="ftr" sz="quarter" idx="11"/>
          </p:nvPr>
        </p:nvSpPr>
        <p:spPr/>
        <p:txBody>
          <a:bodyPr/>
          <a:lstStyle/>
          <a:p>
            <a:endParaRPr lang="th-TH">
              <a:solidFill>
                <a:srgbClr val="DBF5F9">
                  <a:shade val="90000"/>
                </a:srgbClr>
              </a:solidFill>
            </a:endParaRPr>
          </a:p>
        </p:txBody>
      </p:sp>
      <p:sp>
        <p:nvSpPr>
          <p:cNvPr id="6" name="Slide Number Placeholder 5"/>
          <p:cNvSpPr>
            <a:spLocks noGrp="1"/>
          </p:cNvSpPr>
          <p:nvPr>
            <p:ph type="sldNum" sz="quarter" idx="12"/>
          </p:nvPr>
        </p:nvSpPr>
        <p:spPr/>
        <p:txBody>
          <a:bodyPr/>
          <a:lstStyle/>
          <a:p>
            <a:fld id="{8784A352-B5CC-44AB-B444-D9E9E59D3FC6}" type="slidenum">
              <a:rPr lang="th-TH" smtClean="0">
                <a:solidFill>
                  <a:srgbClr val="DBF5F9">
                    <a:shade val="90000"/>
                  </a:srgbClr>
                </a:solidFill>
              </a:rPr>
              <a:pPr/>
              <a:t>‹#›</a:t>
            </a:fld>
            <a:endParaRPr lang="th-TH">
              <a:solidFill>
                <a:srgbClr val="DBF5F9">
                  <a:shade val="90000"/>
                </a:srgbClr>
              </a:solidFill>
            </a:endParaRPr>
          </a:p>
        </p:txBody>
      </p:sp>
    </p:spTree>
    <p:extLst>
      <p:ext uri="{BB962C8B-B14F-4D97-AF65-F5344CB8AC3E}">
        <p14:creationId xmlns:p14="http://schemas.microsoft.com/office/powerpoint/2010/main" val="1172646350"/>
      </p:ext>
    </p:extLst>
  </p:cSld>
  <p:clrMapOvr>
    <a:overrideClrMapping bg1="dk1" tx1="lt1" bg2="dk2" tx2="lt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th-TH" smtClean="0"/>
              <a:t>คลิกเพื่อแก้ไขลักษณะชื่อเรื่องต้นแบบ</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5" name="Date Placeholder 4"/>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6" name="Footer Placeholder 5"/>
          <p:cNvSpPr>
            <a:spLocks noGrp="1"/>
          </p:cNvSpPr>
          <p:nvPr>
            <p:ph type="ftr" sz="quarter" idx="11"/>
          </p:nvPr>
        </p:nvSpPr>
        <p:spPr/>
        <p:txBody>
          <a:bodyPr/>
          <a:lstStyle/>
          <a:p>
            <a:endParaRPr lang="th-TH">
              <a:solidFill>
                <a:srgbClr val="04617B">
                  <a:shade val="90000"/>
                </a:srgbClr>
              </a:solidFill>
            </a:endParaRPr>
          </a:p>
        </p:txBody>
      </p:sp>
      <p:sp>
        <p:nvSpPr>
          <p:cNvPr id="7" name="Slide Number Placeholder 6"/>
          <p:cNvSpPr>
            <a:spLocks noGrp="1"/>
          </p:cNvSpPr>
          <p:nvPr>
            <p:ph type="sldNum" sz="quarter" idx="12"/>
          </p:nvPr>
        </p:nvSpPr>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Tree>
    <p:extLst>
      <p:ext uri="{BB962C8B-B14F-4D97-AF65-F5344CB8AC3E}">
        <p14:creationId xmlns:p14="http://schemas.microsoft.com/office/powerpoint/2010/main" val="40474268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th-TH" smtClean="0"/>
              <a:t>คลิกเพื่อแก้ไขลักษณะชื่อเรื่องต้นแบบ</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h-TH" smtClean="0"/>
              <a:t>คลิกเพื่อแก้ไขลักษณะของข้อความต้นแบบ</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h-TH" smtClean="0"/>
              <a:t>คลิกเพื่อแก้ไขลักษณะของข้อความต้นแบบ</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7" name="Date Placeholder 6"/>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8" name="Footer Placeholder 7"/>
          <p:cNvSpPr>
            <a:spLocks noGrp="1"/>
          </p:cNvSpPr>
          <p:nvPr>
            <p:ph type="ftr" sz="quarter" idx="11"/>
          </p:nvPr>
        </p:nvSpPr>
        <p:spPr/>
        <p:txBody>
          <a:bodyPr/>
          <a:lstStyle/>
          <a:p>
            <a:endParaRPr lang="th-TH">
              <a:solidFill>
                <a:srgbClr val="04617B">
                  <a:shade val="90000"/>
                </a:srgbClr>
              </a:solidFill>
            </a:endParaRPr>
          </a:p>
        </p:txBody>
      </p:sp>
      <p:sp>
        <p:nvSpPr>
          <p:cNvPr id="9" name="Slide Number Placeholder 8"/>
          <p:cNvSpPr>
            <a:spLocks noGrp="1"/>
          </p:cNvSpPr>
          <p:nvPr>
            <p:ph type="sldNum" sz="quarter" idx="12"/>
          </p:nvPr>
        </p:nvSpPr>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Tree>
    <p:extLst>
      <p:ext uri="{BB962C8B-B14F-4D97-AF65-F5344CB8AC3E}">
        <p14:creationId xmlns:p14="http://schemas.microsoft.com/office/powerpoint/2010/main" val="6271037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h-TH" smtClean="0"/>
              <a:t>คลิกเพื่อแก้ไขลักษณะชื่อเรื่องต้นแบบ</a:t>
            </a:r>
            <a:endParaRPr kumimoji="0" lang="en-US"/>
          </a:p>
        </p:txBody>
      </p:sp>
      <p:sp>
        <p:nvSpPr>
          <p:cNvPr id="3" name="Date Placeholder 2"/>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4" name="Footer Placeholder 3"/>
          <p:cNvSpPr>
            <a:spLocks noGrp="1"/>
          </p:cNvSpPr>
          <p:nvPr>
            <p:ph type="ftr" sz="quarter" idx="11"/>
          </p:nvPr>
        </p:nvSpPr>
        <p:spPr/>
        <p:txBody>
          <a:bodyPr/>
          <a:lstStyle/>
          <a:p>
            <a:endParaRPr lang="th-TH">
              <a:solidFill>
                <a:srgbClr val="04617B">
                  <a:shade val="90000"/>
                </a:srgbClr>
              </a:solidFill>
            </a:endParaRPr>
          </a:p>
        </p:txBody>
      </p:sp>
      <p:sp>
        <p:nvSpPr>
          <p:cNvPr id="5" name="Slide Number Placeholder 4"/>
          <p:cNvSpPr>
            <a:spLocks noGrp="1"/>
          </p:cNvSpPr>
          <p:nvPr>
            <p:ph type="sldNum" sz="quarter" idx="12"/>
          </p:nvPr>
        </p:nvSpPr>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Tree>
    <p:extLst>
      <p:ext uri="{BB962C8B-B14F-4D97-AF65-F5344CB8AC3E}">
        <p14:creationId xmlns:p14="http://schemas.microsoft.com/office/powerpoint/2010/main" val="29837649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3" name="Footer Placeholder 2"/>
          <p:cNvSpPr>
            <a:spLocks noGrp="1"/>
          </p:cNvSpPr>
          <p:nvPr>
            <p:ph type="ftr" sz="quarter" idx="11"/>
          </p:nvPr>
        </p:nvSpPr>
        <p:spPr/>
        <p:txBody>
          <a:bodyPr/>
          <a:lstStyle/>
          <a:p>
            <a:endParaRPr lang="th-TH">
              <a:solidFill>
                <a:srgbClr val="04617B">
                  <a:shade val="90000"/>
                </a:srgbClr>
              </a:solidFill>
            </a:endParaRPr>
          </a:p>
        </p:txBody>
      </p:sp>
      <p:sp>
        <p:nvSpPr>
          <p:cNvPr id="4" name="Slide Number Placeholder 3"/>
          <p:cNvSpPr>
            <a:spLocks noGrp="1"/>
          </p:cNvSpPr>
          <p:nvPr>
            <p:ph type="sldNum" sz="quarter" idx="12"/>
          </p:nvPr>
        </p:nvSpPr>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Tree>
    <p:extLst>
      <p:ext uri="{BB962C8B-B14F-4D97-AF65-F5344CB8AC3E}">
        <p14:creationId xmlns:p14="http://schemas.microsoft.com/office/powerpoint/2010/main" val="2550269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18"/>
            <a:ext cx="7772400" cy="1362075"/>
          </a:xfrm>
        </p:spPr>
        <p:txBody>
          <a:bodyPr anchor="t"/>
          <a:lstStyle>
            <a:lvl1pPr algn="l">
              <a:defRPr sz="4000" b="1" cap="all"/>
            </a:lvl1pPr>
          </a:lstStyle>
          <a:p>
            <a:r>
              <a:rPr lang="en-US" smtClean="0"/>
              <a:t>Click to edit Master title style</a:t>
            </a:r>
            <a:endParaRPr lang="th-T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067E31-F22A-496F-B631-77E9444099B5}" type="datetimeFigureOut">
              <a:rPr lang="th-TH" smtClean="0">
                <a:solidFill>
                  <a:prstClr val="black">
                    <a:tint val="75000"/>
                  </a:prstClr>
                </a:solidFill>
              </a:rPr>
              <a:pPr/>
              <a:t>15/08/61</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C4AEE600-89D2-47B0-8D9B-F4E369472FC1}"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255947812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h-TH" smtClean="0"/>
              <a:t>คลิกเพื่อแก้ไขลักษณะชื่อเรื่องต้นแบบ</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h-TH" smtClean="0"/>
              <a:t>คลิกเพื่อแก้ไขลักษณะของข้อความต้นแบบ</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5" name="Date Placeholder 4"/>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6" name="Footer Placeholder 5"/>
          <p:cNvSpPr>
            <a:spLocks noGrp="1"/>
          </p:cNvSpPr>
          <p:nvPr>
            <p:ph type="ftr" sz="quarter" idx="11"/>
          </p:nvPr>
        </p:nvSpPr>
        <p:spPr/>
        <p:txBody>
          <a:bodyPr/>
          <a:lstStyle/>
          <a:p>
            <a:endParaRPr lang="th-TH">
              <a:solidFill>
                <a:srgbClr val="04617B">
                  <a:shade val="90000"/>
                </a:srgbClr>
              </a:solidFill>
            </a:endParaRPr>
          </a:p>
        </p:txBody>
      </p:sp>
      <p:sp>
        <p:nvSpPr>
          <p:cNvPr id="7" name="Slide Number Placeholder 6"/>
          <p:cNvSpPr>
            <a:spLocks noGrp="1"/>
          </p:cNvSpPr>
          <p:nvPr>
            <p:ph type="sldNum" sz="quarter" idx="12"/>
          </p:nvPr>
        </p:nvSpPr>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Tree>
    <p:extLst>
      <p:ext uri="{BB962C8B-B14F-4D97-AF65-F5344CB8AC3E}">
        <p14:creationId xmlns:p14="http://schemas.microsoft.com/office/powerpoint/2010/main" val="27314078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h-TH" smtClean="0"/>
              <a:t>คลิกเพื่อแก้ไขลักษณะชื่อเรื่องต้นแบบ</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h-TH" smtClean="0"/>
              <a:t>คลิกเพื่อแก้ไขลักษณะของข้อความต้นแบบ</a:t>
            </a:r>
          </a:p>
        </p:txBody>
      </p:sp>
      <p:sp>
        <p:nvSpPr>
          <p:cNvPr id="5" name="Date Placeholder 4"/>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6" name="Footer Placeholder 5"/>
          <p:cNvSpPr>
            <a:spLocks noGrp="1"/>
          </p:cNvSpPr>
          <p:nvPr>
            <p:ph type="ftr" sz="quarter" idx="11"/>
          </p:nvPr>
        </p:nvSpPr>
        <p:spPr/>
        <p:txBody>
          <a:bodyPr/>
          <a:lstStyle/>
          <a:p>
            <a:endParaRPr lang="th-TH">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h-TH" smtClean="0"/>
              <a:t>คลิกไอคอนเพื่อเพิ่มรูปภาพ</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4880226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h-TH" smtClean="0"/>
              <a:t>คลิกเพื่อแก้ไขลักษณะชื่อเรื่องต้นแบบ</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Date Placeholder 3"/>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5" name="Footer Placeholder 4"/>
          <p:cNvSpPr>
            <a:spLocks noGrp="1"/>
          </p:cNvSpPr>
          <p:nvPr>
            <p:ph type="ftr" sz="quarter" idx="11"/>
          </p:nvPr>
        </p:nvSpPr>
        <p:spPr/>
        <p:txBody>
          <a:bodyPr/>
          <a:lstStyle/>
          <a:p>
            <a:endParaRPr lang="th-TH">
              <a:solidFill>
                <a:srgbClr val="04617B">
                  <a:shade val="90000"/>
                </a:srgbClr>
              </a:solidFill>
            </a:endParaRPr>
          </a:p>
        </p:txBody>
      </p:sp>
      <p:sp>
        <p:nvSpPr>
          <p:cNvPr id="6" name="Slide Number Placeholder 5"/>
          <p:cNvSpPr>
            <a:spLocks noGrp="1"/>
          </p:cNvSpPr>
          <p:nvPr>
            <p:ph type="sldNum" sz="quarter" idx="12"/>
          </p:nvPr>
        </p:nvSpPr>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Tree>
    <p:extLst>
      <p:ext uri="{BB962C8B-B14F-4D97-AF65-F5344CB8AC3E}">
        <p14:creationId xmlns:p14="http://schemas.microsoft.com/office/powerpoint/2010/main" val="36972770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th-TH" smtClean="0"/>
              <a:t>คลิกเพื่อแก้ไขลักษณะชื่อเรื่องต้นแบบ</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Date Placeholder 3"/>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5" name="Footer Placeholder 4"/>
          <p:cNvSpPr>
            <a:spLocks noGrp="1"/>
          </p:cNvSpPr>
          <p:nvPr>
            <p:ph type="ftr" sz="quarter" idx="11"/>
          </p:nvPr>
        </p:nvSpPr>
        <p:spPr/>
        <p:txBody>
          <a:bodyPr/>
          <a:lstStyle/>
          <a:p>
            <a:endParaRPr lang="th-TH">
              <a:solidFill>
                <a:srgbClr val="04617B">
                  <a:shade val="90000"/>
                </a:srgbClr>
              </a:solidFill>
            </a:endParaRPr>
          </a:p>
        </p:txBody>
      </p:sp>
      <p:sp>
        <p:nvSpPr>
          <p:cNvPr id="6" name="Slide Number Placeholder 5"/>
          <p:cNvSpPr>
            <a:spLocks noGrp="1"/>
          </p:cNvSpPr>
          <p:nvPr>
            <p:ph type="sldNum" sz="quarter" idx="12"/>
          </p:nvPr>
        </p:nvSpPr>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Tree>
    <p:extLst>
      <p:ext uri="{BB962C8B-B14F-4D97-AF65-F5344CB8AC3E}">
        <p14:creationId xmlns:p14="http://schemas.microsoft.com/office/powerpoint/2010/main" val="142728681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h-TH" smtClean="0"/>
              <a:t>คลิกเพื่อแก้ไขลักษณะชื่อเรื่องต้นแบบ</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h-TH" smtClean="0"/>
              <a:t>คลิกเพื่อแก้ไขลักษณะชื่อเรื่องรองต้นแบบ</a:t>
            </a:r>
            <a:endParaRPr kumimoji="0" lang="en-US"/>
          </a:p>
        </p:txBody>
      </p:sp>
      <p:sp>
        <p:nvSpPr>
          <p:cNvPr id="30" name="Date Placeholder 29"/>
          <p:cNvSpPr>
            <a:spLocks noGrp="1"/>
          </p:cNvSpPr>
          <p:nvPr>
            <p:ph type="dt" sz="half" idx="10"/>
          </p:nvPr>
        </p:nvSpPr>
        <p:spPr/>
        <p:txBody>
          <a:bodyPr/>
          <a:lstStyle/>
          <a:p>
            <a:fld id="{40389971-746D-4F72-952C-83D8C3309A41}" type="datetimeFigureOut">
              <a:rPr lang="th-TH" smtClean="0">
                <a:solidFill>
                  <a:srgbClr val="DBF5F9">
                    <a:shade val="90000"/>
                  </a:srgbClr>
                </a:solidFill>
              </a:rPr>
              <a:pPr/>
              <a:t>15/08/61</a:t>
            </a:fld>
            <a:endParaRPr lang="th-TH">
              <a:solidFill>
                <a:srgbClr val="DBF5F9">
                  <a:shade val="90000"/>
                </a:srgbClr>
              </a:solidFill>
            </a:endParaRPr>
          </a:p>
        </p:txBody>
      </p:sp>
      <p:sp>
        <p:nvSpPr>
          <p:cNvPr id="19" name="Footer Placeholder 18"/>
          <p:cNvSpPr>
            <a:spLocks noGrp="1"/>
          </p:cNvSpPr>
          <p:nvPr>
            <p:ph type="ftr" sz="quarter" idx="11"/>
          </p:nvPr>
        </p:nvSpPr>
        <p:spPr/>
        <p:txBody>
          <a:bodyPr/>
          <a:lstStyle/>
          <a:p>
            <a:endParaRPr lang="th-TH">
              <a:solidFill>
                <a:srgbClr val="DBF5F9">
                  <a:shade val="90000"/>
                </a:srgbClr>
              </a:solidFill>
            </a:endParaRPr>
          </a:p>
        </p:txBody>
      </p:sp>
      <p:sp>
        <p:nvSpPr>
          <p:cNvPr id="27" name="Slide Number Placeholder 26"/>
          <p:cNvSpPr>
            <a:spLocks noGrp="1"/>
          </p:cNvSpPr>
          <p:nvPr>
            <p:ph type="sldNum" sz="quarter" idx="12"/>
          </p:nvPr>
        </p:nvSpPr>
        <p:spPr/>
        <p:txBody>
          <a:bodyPr/>
          <a:lstStyle/>
          <a:p>
            <a:fld id="{8784A352-B5CC-44AB-B444-D9E9E59D3FC6}" type="slidenum">
              <a:rPr lang="th-TH" smtClean="0">
                <a:solidFill>
                  <a:srgbClr val="DBF5F9">
                    <a:shade val="90000"/>
                  </a:srgbClr>
                </a:solidFill>
              </a:rPr>
              <a:pPr/>
              <a:t>‹#›</a:t>
            </a:fld>
            <a:endParaRPr lang="th-TH">
              <a:solidFill>
                <a:srgbClr val="DBF5F9">
                  <a:shade val="90000"/>
                </a:srgbClr>
              </a:solidFill>
            </a:endParaRPr>
          </a:p>
        </p:txBody>
      </p:sp>
    </p:spTree>
    <p:extLst>
      <p:ext uri="{BB962C8B-B14F-4D97-AF65-F5344CB8AC3E}">
        <p14:creationId xmlns:p14="http://schemas.microsoft.com/office/powerpoint/2010/main" val="4212655640"/>
      </p:ext>
    </p:extLst>
  </p:cSld>
  <p:clrMapOvr>
    <a:overrideClrMapping bg1="dk1" tx1="lt1" bg2="dk2" tx2="lt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h-TH" smtClean="0"/>
              <a:t>คลิกเพื่อแก้ไขลักษณะชื่อเรื่องต้นแบบ</a:t>
            </a:r>
            <a:endParaRPr kumimoji="0" lang="en-US"/>
          </a:p>
        </p:txBody>
      </p:sp>
      <p:sp>
        <p:nvSpPr>
          <p:cNvPr id="3" name="Content Placeholder 2"/>
          <p:cNvSpPr>
            <a:spLocks noGrp="1"/>
          </p:cNvSpPr>
          <p:nvPr>
            <p:ph idx="1"/>
          </p:nvPr>
        </p:nvSpPr>
        <p:spPr/>
        <p:txBody>
          <a:body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Date Placeholder 3"/>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5" name="Footer Placeholder 4"/>
          <p:cNvSpPr>
            <a:spLocks noGrp="1"/>
          </p:cNvSpPr>
          <p:nvPr>
            <p:ph type="ftr" sz="quarter" idx="11"/>
          </p:nvPr>
        </p:nvSpPr>
        <p:spPr/>
        <p:txBody>
          <a:bodyPr/>
          <a:lstStyle/>
          <a:p>
            <a:endParaRPr lang="th-TH">
              <a:solidFill>
                <a:srgbClr val="04617B">
                  <a:shade val="90000"/>
                </a:srgbClr>
              </a:solidFill>
            </a:endParaRPr>
          </a:p>
        </p:txBody>
      </p:sp>
      <p:sp>
        <p:nvSpPr>
          <p:cNvPr id="6" name="Slide Number Placeholder 5"/>
          <p:cNvSpPr>
            <a:spLocks noGrp="1"/>
          </p:cNvSpPr>
          <p:nvPr>
            <p:ph type="sldNum" sz="quarter" idx="12"/>
          </p:nvPr>
        </p:nvSpPr>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Tree>
    <p:extLst>
      <p:ext uri="{BB962C8B-B14F-4D97-AF65-F5344CB8AC3E}">
        <p14:creationId xmlns:p14="http://schemas.microsoft.com/office/powerpoint/2010/main" val="26934553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h-TH" smtClean="0"/>
              <a:t>คลิกเพื่อแก้ไขลักษณะชื่อเรื่องต้นแบบ</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h-TH" smtClean="0"/>
              <a:t>คลิกเพื่อแก้ไขลักษณะของข้อความต้นแบบ</a:t>
            </a:r>
          </a:p>
        </p:txBody>
      </p:sp>
      <p:sp>
        <p:nvSpPr>
          <p:cNvPr id="4" name="Date Placeholder 3"/>
          <p:cNvSpPr>
            <a:spLocks noGrp="1"/>
          </p:cNvSpPr>
          <p:nvPr>
            <p:ph type="dt" sz="half" idx="10"/>
          </p:nvPr>
        </p:nvSpPr>
        <p:spPr/>
        <p:txBody>
          <a:bodyPr/>
          <a:lstStyle/>
          <a:p>
            <a:fld id="{40389971-746D-4F72-952C-83D8C3309A41}" type="datetimeFigureOut">
              <a:rPr lang="th-TH" smtClean="0">
                <a:solidFill>
                  <a:srgbClr val="DBF5F9">
                    <a:shade val="90000"/>
                  </a:srgbClr>
                </a:solidFill>
              </a:rPr>
              <a:pPr/>
              <a:t>15/08/61</a:t>
            </a:fld>
            <a:endParaRPr lang="th-TH">
              <a:solidFill>
                <a:srgbClr val="DBF5F9">
                  <a:shade val="90000"/>
                </a:srgbClr>
              </a:solidFill>
            </a:endParaRPr>
          </a:p>
        </p:txBody>
      </p:sp>
      <p:sp>
        <p:nvSpPr>
          <p:cNvPr id="5" name="Footer Placeholder 4"/>
          <p:cNvSpPr>
            <a:spLocks noGrp="1"/>
          </p:cNvSpPr>
          <p:nvPr>
            <p:ph type="ftr" sz="quarter" idx="11"/>
          </p:nvPr>
        </p:nvSpPr>
        <p:spPr/>
        <p:txBody>
          <a:bodyPr/>
          <a:lstStyle/>
          <a:p>
            <a:endParaRPr lang="th-TH">
              <a:solidFill>
                <a:srgbClr val="DBF5F9">
                  <a:shade val="90000"/>
                </a:srgbClr>
              </a:solidFill>
            </a:endParaRPr>
          </a:p>
        </p:txBody>
      </p:sp>
      <p:sp>
        <p:nvSpPr>
          <p:cNvPr id="6" name="Slide Number Placeholder 5"/>
          <p:cNvSpPr>
            <a:spLocks noGrp="1"/>
          </p:cNvSpPr>
          <p:nvPr>
            <p:ph type="sldNum" sz="quarter" idx="12"/>
          </p:nvPr>
        </p:nvSpPr>
        <p:spPr/>
        <p:txBody>
          <a:bodyPr/>
          <a:lstStyle/>
          <a:p>
            <a:fld id="{8784A352-B5CC-44AB-B444-D9E9E59D3FC6}" type="slidenum">
              <a:rPr lang="th-TH" smtClean="0">
                <a:solidFill>
                  <a:srgbClr val="DBF5F9">
                    <a:shade val="90000"/>
                  </a:srgbClr>
                </a:solidFill>
              </a:rPr>
              <a:pPr/>
              <a:t>‹#›</a:t>
            </a:fld>
            <a:endParaRPr lang="th-TH">
              <a:solidFill>
                <a:srgbClr val="DBF5F9">
                  <a:shade val="90000"/>
                </a:srgbClr>
              </a:solidFill>
            </a:endParaRPr>
          </a:p>
        </p:txBody>
      </p:sp>
    </p:spTree>
    <p:extLst>
      <p:ext uri="{BB962C8B-B14F-4D97-AF65-F5344CB8AC3E}">
        <p14:creationId xmlns:p14="http://schemas.microsoft.com/office/powerpoint/2010/main" val="258366045"/>
      </p:ext>
    </p:extLst>
  </p:cSld>
  <p:clrMapOvr>
    <a:overrideClrMapping bg1="dk1" tx1="lt1" bg2="dk2" tx2="lt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th-TH" smtClean="0"/>
              <a:t>คลิกเพื่อแก้ไขลักษณะชื่อเรื่องต้นแบบ</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5" name="Date Placeholder 4"/>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6" name="Footer Placeholder 5"/>
          <p:cNvSpPr>
            <a:spLocks noGrp="1"/>
          </p:cNvSpPr>
          <p:nvPr>
            <p:ph type="ftr" sz="quarter" idx="11"/>
          </p:nvPr>
        </p:nvSpPr>
        <p:spPr/>
        <p:txBody>
          <a:bodyPr/>
          <a:lstStyle/>
          <a:p>
            <a:endParaRPr lang="th-TH">
              <a:solidFill>
                <a:srgbClr val="04617B">
                  <a:shade val="90000"/>
                </a:srgbClr>
              </a:solidFill>
            </a:endParaRPr>
          </a:p>
        </p:txBody>
      </p:sp>
      <p:sp>
        <p:nvSpPr>
          <p:cNvPr id="7" name="Slide Number Placeholder 6"/>
          <p:cNvSpPr>
            <a:spLocks noGrp="1"/>
          </p:cNvSpPr>
          <p:nvPr>
            <p:ph type="sldNum" sz="quarter" idx="12"/>
          </p:nvPr>
        </p:nvSpPr>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Tree>
    <p:extLst>
      <p:ext uri="{BB962C8B-B14F-4D97-AF65-F5344CB8AC3E}">
        <p14:creationId xmlns:p14="http://schemas.microsoft.com/office/powerpoint/2010/main" val="17476364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th-TH" smtClean="0"/>
              <a:t>คลิกเพื่อแก้ไขลักษณะชื่อเรื่องต้นแบบ</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h-TH" smtClean="0"/>
              <a:t>คลิกเพื่อแก้ไขลักษณะของข้อความต้นแบบ</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h-TH" smtClean="0"/>
              <a:t>คลิกเพื่อแก้ไขลักษณะของข้อความต้นแบบ</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7" name="Date Placeholder 6"/>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8" name="Footer Placeholder 7"/>
          <p:cNvSpPr>
            <a:spLocks noGrp="1"/>
          </p:cNvSpPr>
          <p:nvPr>
            <p:ph type="ftr" sz="quarter" idx="11"/>
          </p:nvPr>
        </p:nvSpPr>
        <p:spPr/>
        <p:txBody>
          <a:bodyPr/>
          <a:lstStyle/>
          <a:p>
            <a:endParaRPr lang="th-TH">
              <a:solidFill>
                <a:srgbClr val="04617B">
                  <a:shade val="90000"/>
                </a:srgbClr>
              </a:solidFill>
            </a:endParaRPr>
          </a:p>
        </p:txBody>
      </p:sp>
      <p:sp>
        <p:nvSpPr>
          <p:cNvPr id="9" name="Slide Number Placeholder 8"/>
          <p:cNvSpPr>
            <a:spLocks noGrp="1"/>
          </p:cNvSpPr>
          <p:nvPr>
            <p:ph type="sldNum" sz="quarter" idx="12"/>
          </p:nvPr>
        </p:nvSpPr>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Tree>
    <p:extLst>
      <p:ext uri="{BB962C8B-B14F-4D97-AF65-F5344CB8AC3E}">
        <p14:creationId xmlns:p14="http://schemas.microsoft.com/office/powerpoint/2010/main" val="38697948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h-TH" smtClean="0"/>
              <a:t>คลิกเพื่อแก้ไขลักษณะชื่อเรื่องต้นแบบ</a:t>
            </a:r>
            <a:endParaRPr kumimoji="0" lang="en-US"/>
          </a:p>
        </p:txBody>
      </p:sp>
      <p:sp>
        <p:nvSpPr>
          <p:cNvPr id="3" name="Date Placeholder 2"/>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4" name="Footer Placeholder 3"/>
          <p:cNvSpPr>
            <a:spLocks noGrp="1"/>
          </p:cNvSpPr>
          <p:nvPr>
            <p:ph type="ftr" sz="quarter" idx="11"/>
          </p:nvPr>
        </p:nvSpPr>
        <p:spPr/>
        <p:txBody>
          <a:bodyPr/>
          <a:lstStyle/>
          <a:p>
            <a:endParaRPr lang="th-TH">
              <a:solidFill>
                <a:srgbClr val="04617B">
                  <a:shade val="90000"/>
                </a:srgbClr>
              </a:solidFill>
            </a:endParaRPr>
          </a:p>
        </p:txBody>
      </p:sp>
      <p:sp>
        <p:nvSpPr>
          <p:cNvPr id="5" name="Slide Number Placeholder 4"/>
          <p:cNvSpPr>
            <a:spLocks noGrp="1"/>
          </p:cNvSpPr>
          <p:nvPr>
            <p:ph type="sldNum" sz="quarter" idx="12"/>
          </p:nvPr>
        </p:nvSpPr>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Tree>
    <p:extLst>
      <p:ext uri="{BB962C8B-B14F-4D97-AF65-F5344CB8AC3E}">
        <p14:creationId xmlns:p14="http://schemas.microsoft.com/office/powerpoint/2010/main" val="1051017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Date Placeholder 4"/>
          <p:cNvSpPr>
            <a:spLocks noGrp="1"/>
          </p:cNvSpPr>
          <p:nvPr>
            <p:ph type="dt" sz="half" idx="10"/>
          </p:nvPr>
        </p:nvSpPr>
        <p:spPr/>
        <p:txBody>
          <a:bodyPr/>
          <a:lstStyle/>
          <a:p>
            <a:fld id="{FB067E31-F22A-496F-B631-77E9444099B5}" type="datetimeFigureOut">
              <a:rPr lang="th-TH" smtClean="0">
                <a:solidFill>
                  <a:prstClr val="black">
                    <a:tint val="75000"/>
                  </a:prstClr>
                </a:solidFill>
              </a:rPr>
              <a:pPr/>
              <a:t>15/08/61</a:t>
            </a:fld>
            <a:endParaRPr lang="th-TH">
              <a:solidFill>
                <a:prstClr val="black">
                  <a:tint val="75000"/>
                </a:prstClr>
              </a:solidFill>
            </a:endParaRPr>
          </a:p>
        </p:txBody>
      </p:sp>
      <p:sp>
        <p:nvSpPr>
          <p:cNvPr id="6" name="Footer Placeholder 5"/>
          <p:cNvSpPr>
            <a:spLocks noGrp="1"/>
          </p:cNvSpPr>
          <p:nvPr>
            <p:ph type="ftr" sz="quarter" idx="11"/>
          </p:nvPr>
        </p:nvSpPr>
        <p:spPr/>
        <p:txBody>
          <a:bodyPr/>
          <a:lstStyle/>
          <a:p>
            <a:endParaRPr lang="th-TH">
              <a:solidFill>
                <a:prstClr val="black">
                  <a:tint val="75000"/>
                </a:prstClr>
              </a:solidFill>
            </a:endParaRPr>
          </a:p>
        </p:txBody>
      </p:sp>
      <p:sp>
        <p:nvSpPr>
          <p:cNvPr id="7" name="Slide Number Placeholder 6"/>
          <p:cNvSpPr>
            <a:spLocks noGrp="1"/>
          </p:cNvSpPr>
          <p:nvPr>
            <p:ph type="sldNum" sz="quarter" idx="12"/>
          </p:nvPr>
        </p:nvSpPr>
        <p:spPr/>
        <p:txBody>
          <a:bodyPr/>
          <a:lstStyle/>
          <a:p>
            <a:fld id="{C4AEE600-89D2-47B0-8D9B-F4E369472FC1}"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419491067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3" name="Footer Placeholder 2"/>
          <p:cNvSpPr>
            <a:spLocks noGrp="1"/>
          </p:cNvSpPr>
          <p:nvPr>
            <p:ph type="ftr" sz="quarter" idx="11"/>
          </p:nvPr>
        </p:nvSpPr>
        <p:spPr/>
        <p:txBody>
          <a:bodyPr/>
          <a:lstStyle/>
          <a:p>
            <a:endParaRPr lang="th-TH">
              <a:solidFill>
                <a:srgbClr val="04617B">
                  <a:shade val="90000"/>
                </a:srgbClr>
              </a:solidFill>
            </a:endParaRPr>
          </a:p>
        </p:txBody>
      </p:sp>
      <p:sp>
        <p:nvSpPr>
          <p:cNvPr id="4" name="Slide Number Placeholder 3"/>
          <p:cNvSpPr>
            <a:spLocks noGrp="1"/>
          </p:cNvSpPr>
          <p:nvPr>
            <p:ph type="sldNum" sz="quarter" idx="12"/>
          </p:nvPr>
        </p:nvSpPr>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Tree>
    <p:extLst>
      <p:ext uri="{BB962C8B-B14F-4D97-AF65-F5344CB8AC3E}">
        <p14:creationId xmlns:p14="http://schemas.microsoft.com/office/powerpoint/2010/main" val="280497199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h-TH" smtClean="0"/>
              <a:t>คลิกเพื่อแก้ไขลักษณะชื่อเรื่องต้นแบบ</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h-TH" smtClean="0"/>
              <a:t>คลิกเพื่อแก้ไขลักษณะของข้อความต้นแบบ</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5" name="Date Placeholder 4"/>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6" name="Footer Placeholder 5"/>
          <p:cNvSpPr>
            <a:spLocks noGrp="1"/>
          </p:cNvSpPr>
          <p:nvPr>
            <p:ph type="ftr" sz="quarter" idx="11"/>
          </p:nvPr>
        </p:nvSpPr>
        <p:spPr/>
        <p:txBody>
          <a:bodyPr/>
          <a:lstStyle/>
          <a:p>
            <a:endParaRPr lang="th-TH">
              <a:solidFill>
                <a:srgbClr val="04617B">
                  <a:shade val="90000"/>
                </a:srgbClr>
              </a:solidFill>
            </a:endParaRPr>
          </a:p>
        </p:txBody>
      </p:sp>
      <p:sp>
        <p:nvSpPr>
          <p:cNvPr id="7" name="Slide Number Placeholder 6"/>
          <p:cNvSpPr>
            <a:spLocks noGrp="1"/>
          </p:cNvSpPr>
          <p:nvPr>
            <p:ph type="sldNum" sz="quarter" idx="12"/>
          </p:nvPr>
        </p:nvSpPr>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Tree>
    <p:extLst>
      <p:ext uri="{BB962C8B-B14F-4D97-AF65-F5344CB8AC3E}">
        <p14:creationId xmlns:p14="http://schemas.microsoft.com/office/powerpoint/2010/main" val="37765462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h-TH" smtClean="0"/>
              <a:t>คลิกเพื่อแก้ไขลักษณะชื่อเรื่องต้นแบบ</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h-TH" smtClean="0"/>
              <a:t>คลิกเพื่อแก้ไขลักษณะของข้อความต้นแบบ</a:t>
            </a:r>
          </a:p>
        </p:txBody>
      </p:sp>
      <p:sp>
        <p:nvSpPr>
          <p:cNvPr id="5" name="Date Placeholder 4"/>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6" name="Footer Placeholder 5"/>
          <p:cNvSpPr>
            <a:spLocks noGrp="1"/>
          </p:cNvSpPr>
          <p:nvPr>
            <p:ph type="ftr" sz="quarter" idx="11"/>
          </p:nvPr>
        </p:nvSpPr>
        <p:spPr/>
        <p:txBody>
          <a:bodyPr/>
          <a:lstStyle/>
          <a:p>
            <a:endParaRPr lang="th-TH">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h-TH" smtClean="0"/>
              <a:t>คลิกไอคอนเพื่อเพิ่มรูปภาพ</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3304831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h-TH" smtClean="0"/>
              <a:t>คลิกเพื่อแก้ไขลักษณะชื่อเรื่องต้นแบบ</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Date Placeholder 3"/>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5" name="Footer Placeholder 4"/>
          <p:cNvSpPr>
            <a:spLocks noGrp="1"/>
          </p:cNvSpPr>
          <p:nvPr>
            <p:ph type="ftr" sz="quarter" idx="11"/>
          </p:nvPr>
        </p:nvSpPr>
        <p:spPr/>
        <p:txBody>
          <a:bodyPr/>
          <a:lstStyle/>
          <a:p>
            <a:endParaRPr lang="th-TH">
              <a:solidFill>
                <a:srgbClr val="04617B">
                  <a:shade val="90000"/>
                </a:srgbClr>
              </a:solidFill>
            </a:endParaRPr>
          </a:p>
        </p:txBody>
      </p:sp>
      <p:sp>
        <p:nvSpPr>
          <p:cNvPr id="6" name="Slide Number Placeholder 5"/>
          <p:cNvSpPr>
            <a:spLocks noGrp="1"/>
          </p:cNvSpPr>
          <p:nvPr>
            <p:ph type="sldNum" sz="quarter" idx="12"/>
          </p:nvPr>
        </p:nvSpPr>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Tree>
    <p:extLst>
      <p:ext uri="{BB962C8B-B14F-4D97-AF65-F5344CB8AC3E}">
        <p14:creationId xmlns:p14="http://schemas.microsoft.com/office/powerpoint/2010/main" val="160976144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th-TH" smtClean="0"/>
              <a:t>คลิกเพื่อแก้ไขลักษณะชื่อเรื่องต้นแบบ</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Date Placeholder 3"/>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5" name="Footer Placeholder 4"/>
          <p:cNvSpPr>
            <a:spLocks noGrp="1"/>
          </p:cNvSpPr>
          <p:nvPr>
            <p:ph type="ftr" sz="quarter" idx="11"/>
          </p:nvPr>
        </p:nvSpPr>
        <p:spPr/>
        <p:txBody>
          <a:bodyPr/>
          <a:lstStyle/>
          <a:p>
            <a:endParaRPr lang="th-TH">
              <a:solidFill>
                <a:srgbClr val="04617B">
                  <a:shade val="90000"/>
                </a:srgbClr>
              </a:solidFill>
            </a:endParaRPr>
          </a:p>
        </p:txBody>
      </p:sp>
      <p:sp>
        <p:nvSpPr>
          <p:cNvPr id="6" name="Slide Number Placeholder 5"/>
          <p:cNvSpPr>
            <a:spLocks noGrp="1"/>
          </p:cNvSpPr>
          <p:nvPr>
            <p:ph type="sldNum" sz="quarter" idx="12"/>
          </p:nvPr>
        </p:nvSpPr>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Tree>
    <p:extLst>
      <p:ext uri="{BB962C8B-B14F-4D97-AF65-F5344CB8AC3E}">
        <p14:creationId xmlns:p14="http://schemas.microsoft.com/office/powerpoint/2010/main" val="60729796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15" name="สี่เหลี่ยมมุมมน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สี่เหลี่ยมมุมมน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ชื่อเรื่อง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th-TH" smtClean="0"/>
              <a:t>คลิกเพื่อแก้ไขลักษณะชื่อเรื่องต้นแบบ</a:t>
            </a:r>
            <a:endParaRPr kumimoji="0" lang="en-US"/>
          </a:p>
        </p:txBody>
      </p:sp>
      <p:sp>
        <p:nvSpPr>
          <p:cNvPr id="20" name="ชื่อเรื่องรอง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th-TH" smtClean="0"/>
              <a:t>คลิกเพื่อแก้ไขลักษณะชื่อเรื่องรองต้นแบบ</a:t>
            </a:r>
            <a:endParaRPr kumimoji="0" lang="en-US"/>
          </a:p>
        </p:txBody>
      </p:sp>
      <p:sp>
        <p:nvSpPr>
          <p:cNvPr id="19" name="ตัวยึดวันที่ 18"/>
          <p:cNvSpPr>
            <a:spLocks noGrp="1"/>
          </p:cNvSpPr>
          <p:nvPr>
            <p:ph type="dt" sz="half" idx="10"/>
          </p:nvPr>
        </p:nvSpPr>
        <p:spPr/>
        <p:txBody>
          <a:bodyPr/>
          <a:lstStyle>
            <a:extLst/>
          </a:lstStyle>
          <a:p>
            <a:fld id="{F8548317-9A2A-4D79-90A3-7D87A920A022}" type="datetimeFigureOut">
              <a:rPr lang="th-TH" smtClean="0">
                <a:solidFill>
                  <a:srgbClr val="FEFAC9">
                    <a:shade val="50000"/>
                  </a:srgbClr>
                </a:solidFill>
              </a:rPr>
              <a:pPr/>
              <a:t>15/08/61</a:t>
            </a:fld>
            <a:endParaRPr lang="th-TH">
              <a:solidFill>
                <a:srgbClr val="FEFAC9">
                  <a:shade val="50000"/>
                </a:srgbClr>
              </a:solidFill>
            </a:endParaRPr>
          </a:p>
        </p:txBody>
      </p:sp>
      <p:sp>
        <p:nvSpPr>
          <p:cNvPr id="8" name="ตัวยึดท้ายกระดาษ 7"/>
          <p:cNvSpPr>
            <a:spLocks noGrp="1"/>
          </p:cNvSpPr>
          <p:nvPr>
            <p:ph type="ftr" sz="quarter" idx="11"/>
          </p:nvPr>
        </p:nvSpPr>
        <p:spPr/>
        <p:txBody>
          <a:bodyPr/>
          <a:lstStyle>
            <a:extLst/>
          </a:lstStyle>
          <a:p>
            <a:endParaRPr lang="th-TH">
              <a:solidFill>
                <a:srgbClr val="FEFAC9">
                  <a:shade val="50000"/>
                </a:srgbClr>
              </a:solidFill>
            </a:endParaRPr>
          </a:p>
        </p:txBody>
      </p:sp>
      <p:sp>
        <p:nvSpPr>
          <p:cNvPr id="11" name="ตัวยึดหมายเลขภาพนิ่ง 10"/>
          <p:cNvSpPr>
            <a:spLocks noGrp="1"/>
          </p:cNvSpPr>
          <p:nvPr>
            <p:ph type="sldNum" sz="quarter" idx="12"/>
          </p:nvPr>
        </p:nvSpPr>
        <p:spPr/>
        <p:txBody>
          <a:bodyPr/>
          <a:lstStyle>
            <a:extLst/>
          </a:lstStyle>
          <a:p>
            <a:fld id="{721A1793-F80F-40D2-95A3-1FF61C7CE6A4}" type="slidenum">
              <a:rPr lang="th-TH" smtClean="0">
                <a:solidFill>
                  <a:srgbClr val="FEFAC9">
                    <a:shade val="50000"/>
                  </a:srgbClr>
                </a:solidFill>
              </a:rPr>
              <a:pPr/>
              <a:t>‹#›</a:t>
            </a:fld>
            <a:endParaRPr lang="th-TH">
              <a:solidFill>
                <a:srgbClr val="FEFAC9">
                  <a:shade val="50000"/>
                </a:srgbClr>
              </a:solidFill>
            </a:endParaRPr>
          </a:p>
        </p:txBody>
      </p:sp>
    </p:spTree>
    <p:extLst>
      <p:ext uri="{BB962C8B-B14F-4D97-AF65-F5344CB8AC3E}">
        <p14:creationId xmlns:p14="http://schemas.microsoft.com/office/powerpoint/2010/main" val="4171208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502920" y="4983480"/>
            <a:ext cx="8183880" cy="1051560"/>
          </a:xfrm>
        </p:spPr>
        <p:txBody>
          <a:bodyPr/>
          <a:lstStyle>
            <a:extLst/>
          </a:lstStyle>
          <a:p>
            <a:r>
              <a:rPr kumimoji="0" lang="th-TH" smtClean="0"/>
              <a:t>คลิกเพื่อแก้ไขลักษณะชื่อเรื่องต้นแบบ</a:t>
            </a:r>
            <a:endParaRPr kumimoji="0" lang="en-US"/>
          </a:p>
        </p:txBody>
      </p:sp>
      <p:sp>
        <p:nvSpPr>
          <p:cNvPr id="3" name="ตัวยึดเนื้อหา 2"/>
          <p:cNvSpPr>
            <a:spLocks noGrp="1"/>
          </p:cNvSpPr>
          <p:nvPr>
            <p:ph idx="1"/>
          </p:nvPr>
        </p:nvSpPr>
        <p:spPr>
          <a:xfrm>
            <a:off x="502920" y="530352"/>
            <a:ext cx="8183880" cy="4187952"/>
          </a:xfrm>
        </p:spPr>
        <p:txBody>
          <a:bodyPr/>
          <a:lstStyle>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ตัวยึดวันที่ 3"/>
          <p:cNvSpPr>
            <a:spLocks noGrp="1"/>
          </p:cNvSpPr>
          <p:nvPr>
            <p:ph type="dt" sz="half" idx="10"/>
          </p:nvPr>
        </p:nvSpPr>
        <p:spPr/>
        <p:txBody>
          <a:bodyPr/>
          <a:lstStyle>
            <a:extLst/>
          </a:lstStyle>
          <a:p>
            <a:fld id="{F8548317-9A2A-4D79-90A3-7D87A920A022}" type="datetimeFigureOut">
              <a:rPr lang="th-TH" smtClean="0">
                <a:solidFill>
                  <a:srgbClr val="FEFAC9">
                    <a:shade val="50000"/>
                  </a:srgbClr>
                </a:solidFill>
              </a:rPr>
              <a:pPr/>
              <a:t>15/08/61</a:t>
            </a:fld>
            <a:endParaRPr lang="th-TH">
              <a:solidFill>
                <a:srgbClr val="FEFAC9">
                  <a:shade val="50000"/>
                </a:srgbClr>
              </a:solidFill>
            </a:endParaRPr>
          </a:p>
        </p:txBody>
      </p:sp>
      <p:sp>
        <p:nvSpPr>
          <p:cNvPr id="5" name="ตัวยึดท้ายกระดาษ 4"/>
          <p:cNvSpPr>
            <a:spLocks noGrp="1"/>
          </p:cNvSpPr>
          <p:nvPr>
            <p:ph type="ftr" sz="quarter" idx="11"/>
          </p:nvPr>
        </p:nvSpPr>
        <p:spPr/>
        <p:txBody>
          <a:bodyPr/>
          <a:lstStyle>
            <a:extLst/>
          </a:lstStyle>
          <a:p>
            <a:endParaRPr lang="th-TH">
              <a:solidFill>
                <a:srgbClr val="FEFAC9">
                  <a:shade val="50000"/>
                </a:srgbClr>
              </a:solidFill>
            </a:endParaRPr>
          </a:p>
        </p:txBody>
      </p:sp>
      <p:sp>
        <p:nvSpPr>
          <p:cNvPr id="6" name="ตัวยึดหมายเลขภาพนิ่ง 5"/>
          <p:cNvSpPr>
            <a:spLocks noGrp="1"/>
          </p:cNvSpPr>
          <p:nvPr>
            <p:ph type="sldNum" sz="quarter" idx="12"/>
          </p:nvPr>
        </p:nvSpPr>
        <p:spPr/>
        <p:txBody>
          <a:bodyPr/>
          <a:lstStyle>
            <a:extLst/>
          </a:lstStyle>
          <a:p>
            <a:fld id="{721A1793-F80F-40D2-95A3-1FF61C7CE6A4}" type="slidenum">
              <a:rPr lang="th-TH" smtClean="0">
                <a:solidFill>
                  <a:srgbClr val="FEFAC9">
                    <a:shade val="50000"/>
                  </a:srgbClr>
                </a:solidFill>
              </a:rPr>
              <a:pPr/>
              <a:t>‹#›</a:t>
            </a:fld>
            <a:endParaRPr lang="th-TH">
              <a:solidFill>
                <a:srgbClr val="FEFAC9">
                  <a:shade val="50000"/>
                </a:srgbClr>
              </a:solidFill>
            </a:endParaRPr>
          </a:p>
        </p:txBody>
      </p:sp>
    </p:spTree>
    <p:extLst>
      <p:ext uri="{BB962C8B-B14F-4D97-AF65-F5344CB8AC3E}">
        <p14:creationId xmlns:p14="http://schemas.microsoft.com/office/powerpoint/2010/main" val="140745942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14" name="สี่เหลี่ยมมุมมน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สี่เหลี่ยมมุมมน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ชื่อเรื่อง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th-TH" smtClean="0"/>
              <a:t>คลิกเพื่อแก้ไขลักษณะชื่อเรื่องต้นแบบ</a:t>
            </a:r>
            <a:endParaRPr kumimoji="0" lang="en-US"/>
          </a:p>
        </p:txBody>
      </p:sp>
      <p:sp>
        <p:nvSpPr>
          <p:cNvPr id="3" name="ตัวยึดข้อความ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th-TH" smtClean="0"/>
              <a:t>คลิกเพื่อแก้ไขลักษณะของข้อความต้นแบบ</a:t>
            </a:r>
          </a:p>
        </p:txBody>
      </p:sp>
      <p:sp>
        <p:nvSpPr>
          <p:cNvPr id="4" name="ตัวยึดวันที่ 3"/>
          <p:cNvSpPr>
            <a:spLocks noGrp="1"/>
          </p:cNvSpPr>
          <p:nvPr>
            <p:ph type="dt" sz="half" idx="10"/>
          </p:nvPr>
        </p:nvSpPr>
        <p:spPr/>
        <p:txBody>
          <a:bodyPr/>
          <a:lstStyle>
            <a:extLst/>
          </a:lstStyle>
          <a:p>
            <a:fld id="{F8548317-9A2A-4D79-90A3-7D87A920A022}" type="datetimeFigureOut">
              <a:rPr lang="th-TH" smtClean="0">
                <a:solidFill>
                  <a:srgbClr val="FEFAC9">
                    <a:shade val="50000"/>
                  </a:srgbClr>
                </a:solidFill>
              </a:rPr>
              <a:pPr/>
              <a:t>15/08/61</a:t>
            </a:fld>
            <a:endParaRPr lang="th-TH">
              <a:solidFill>
                <a:srgbClr val="FEFAC9">
                  <a:shade val="50000"/>
                </a:srgbClr>
              </a:solidFill>
            </a:endParaRPr>
          </a:p>
        </p:txBody>
      </p:sp>
      <p:sp>
        <p:nvSpPr>
          <p:cNvPr id="5" name="ตัวยึดท้ายกระดาษ 4"/>
          <p:cNvSpPr>
            <a:spLocks noGrp="1"/>
          </p:cNvSpPr>
          <p:nvPr>
            <p:ph type="ftr" sz="quarter" idx="11"/>
          </p:nvPr>
        </p:nvSpPr>
        <p:spPr/>
        <p:txBody>
          <a:bodyPr/>
          <a:lstStyle>
            <a:extLst/>
          </a:lstStyle>
          <a:p>
            <a:endParaRPr lang="th-TH">
              <a:solidFill>
                <a:srgbClr val="FEFAC9">
                  <a:shade val="50000"/>
                </a:srgbClr>
              </a:solidFill>
            </a:endParaRPr>
          </a:p>
        </p:txBody>
      </p:sp>
      <p:sp>
        <p:nvSpPr>
          <p:cNvPr id="6" name="ตัวยึดหมายเลขภาพนิ่ง 5"/>
          <p:cNvSpPr>
            <a:spLocks noGrp="1"/>
          </p:cNvSpPr>
          <p:nvPr>
            <p:ph type="sldNum" sz="quarter" idx="12"/>
          </p:nvPr>
        </p:nvSpPr>
        <p:spPr/>
        <p:txBody>
          <a:bodyPr/>
          <a:lstStyle>
            <a:extLst/>
          </a:lstStyle>
          <a:p>
            <a:fld id="{721A1793-F80F-40D2-95A3-1FF61C7CE6A4}" type="slidenum">
              <a:rPr lang="th-TH" smtClean="0">
                <a:solidFill>
                  <a:srgbClr val="FEFAC9">
                    <a:shade val="50000"/>
                  </a:srgbClr>
                </a:solidFill>
              </a:rPr>
              <a:pPr/>
              <a:t>‹#›</a:t>
            </a:fld>
            <a:endParaRPr lang="th-TH">
              <a:solidFill>
                <a:srgbClr val="FEFAC9">
                  <a:shade val="50000"/>
                </a:srgbClr>
              </a:solidFill>
            </a:endParaRPr>
          </a:p>
        </p:txBody>
      </p:sp>
    </p:spTree>
    <p:extLst>
      <p:ext uri="{BB962C8B-B14F-4D97-AF65-F5344CB8AC3E}">
        <p14:creationId xmlns:p14="http://schemas.microsoft.com/office/powerpoint/2010/main" val="12898802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extLst/>
          </a:lstStyle>
          <a:p>
            <a:r>
              <a:rPr kumimoji="0" lang="th-TH" smtClean="0"/>
              <a:t>คลิกเพื่อแก้ไขลักษณะชื่อเรื่องต้นแบบ</a:t>
            </a:r>
            <a:endParaRPr kumimoji="0" lang="en-US"/>
          </a:p>
        </p:txBody>
      </p:sp>
      <p:sp>
        <p:nvSpPr>
          <p:cNvPr id="3" name="ตัวยึดเนื้อหา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ตัวยึดเนื้อหา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5" name="ตัวยึดวันที่ 4"/>
          <p:cNvSpPr>
            <a:spLocks noGrp="1"/>
          </p:cNvSpPr>
          <p:nvPr>
            <p:ph type="dt" sz="half" idx="10"/>
          </p:nvPr>
        </p:nvSpPr>
        <p:spPr/>
        <p:txBody>
          <a:bodyPr/>
          <a:lstStyle>
            <a:extLst/>
          </a:lstStyle>
          <a:p>
            <a:fld id="{F8548317-9A2A-4D79-90A3-7D87A920A022}" type="datetimeFigureOut">
              <a:rPr lang="th-TH" smtClean="0">
                <a:solidFill>
                  <a:srgbClr val="FEFAC9">
                    <a:shade val="50000"/>
                  </a:srgbClr>
                </a:solidFill>
              </a:rPr>
              <a:pPr/>
              <a:t>15/08/61</a:t>
            </a:fld>
            <a:endParaRPr lang="th-TH">
              <a:solidFill>
                <a:srgbClr val="FEFAC9">
                  <a:shade val="50000"/>
                </a:srgbClr>
              </a:solidFill>
            </a:endParaRPr>
          </a:p>
        </p:txBody>
      </p:sp>
      <p:sp>
        <p:nvSpPr>
          <p:cNvPr id="6" name="ตัวยึดท้ายกระดาษ 5"/>
          <p:cNvSpPr>
            <a:spLocks noGrp="1"/>
          </p:cNvSpPr>
          <p:nvPr>
            <p:ph type="ftr" sz="quarter" idx="11"/>
          </p:nvPr>
        </p:nvSpPr>
        <p:spPr/>
        <p:txBody>
          <a:bodyPr/>
          <a:lstStyle>
            <a:extLst/>
          </a:lstStyle>
          <a:p>
            <a:endParaRPr lang="th-TH">
              <a:solidFill>
                <a:srgbClr val="FEFAC9">
                  <a:shade val="50000"/>
                </a:srgbClr>
              </a:solidFill>
            </a:endParaRPr>
          </a:p>
        </p:txBody>
      </p:sp>
      <p:sp>
        <p:nvSpPr>
          <p:cNvPr id="7" name="ตัวยึดหมายเลขภาพนิ่ง 6"/>
          <p:cNvSpPr>
            <a:spLocks noGrp="1"/>
          </p:cNvSpPr>
          <p:nvPr>
            <p:ph type="sldNum" sz="quarter" idx="12"/>
          </p:nvPr>
        </p:nvSpPr>
        <p:spPr/>
        <p:txBody>
          <a:bodyPr/>
          <a:lstStyle>
            <a:extLst/>
          </a:lstStyle>
          <a:p>
            <a:fld id="{721A1793-F80F-40D2-95A3-1FF61C7CE6A4}" type="slidenum">
              <a:rPr lang="th-TH" smtClean="0">
                <a:solidFill>
                  <a:srgbClr val="FEFAC9">
                    <a:shade val="50000"/>
                  </a:srgbClr>
                </a:solidFill>
              </a:rPr>
              <a:pPr/>
              <a:t>‹#›</a:t>
            </a:fld>
            <a:endParaRPr lang="th-TH">
              <a:solidFill>
                <a:srgbClr val="FEFAC9">
                  <a:shade val="50000"/>
                </a:srgbClr>
              </a:solidFill>
            </a:endParaRPr>
          </a:p>
        </p:txBody>
      </p:sp>
    </p:spTree>
    <p:extLst>
      <p:ext uri="{BB962C8B-B14F-4D97-AF65-F5344CB8AC3E}">
        <p14:creationId xmlns:p14="http://schemas.microsoft.com/office/powerpoint/2010/main" val="52134733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502920" y="4983480"/>
            <a:ext cx="8183880" cy="1051560"/>
          </a:xfrm>
        </p:spPr>
        <p:txBody>
          <a:bodyPr anchor="b"/>
          <a:lstStyle>
            <a:lvl1pPr>
              <a:defRPr b="1"/>
            </a:lvl1pPr>
            <a:extLst/>
          </a:lstStyle>
          <a:p>
            <a:r>
              <a:rPr kumimoji="0" lang="th-TH" smtClean="0"/>
              <a:t>คลิกเพื่อแก้ไขลักษณะชื่อเรื่องต้นแบบ</a:t>
            </a:r>
            <a:endParaRPr kumimoji="0" lang="en-US"/>
          </a:p>
        </p:txBody>
      </p:sp>
      <p:sp>
        <p:nvSpPr>
          <p:cNvPr id="3" name="ตัวยึดข้อความ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h-TH" smtClean="0"/>
              <a:t>คลิกเพื่อแก้ไขลักษณะของข้อความต้นแบบ</a:t>
            </a:r>
          </a:p>
        </p:txBody>
      </p:sp>
      <p:sp>
        <p:nvSpPr>
          <p:cNvPr id="4" name="ตัวยึดข้อความ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h-TH" smtClean="0"/>
              <a:t>คลิกเพื่อแก้ไขลักษณะของข้อความต้นแบบ</a:t>
            </a:r>
          </a:p>
        </p:txBody>
      </p:sp>
      <p:sp>
        <p:nvSpPr>
          <p:cNvPr id="5" name="ตัวยึดเนื้อหา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6" name="ตัวยึดเนื้อหา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7" name="ตัวยึดวันที่ 6"/>
          <p:cNvSpPr>
            <a:spLocks noGrp="1"/>
          </p:cNvSpPr>
          <p:nvPr>
            <p:ph type="dt" sz="half" idx="10"/>
          </p:nvPr>
        </p:nvSpPr>
        <p:spPr/>
        <p:txBody>
          <a:bodyPr/>
          <a:lstStyle>
            <a:extLst/>
          </a:lstStyle>
          <a:p>
            <a:fld id="{F8548317-9A2A-4D79-90A3-7D87A920A022}" type="datetimeFigureOut">
              <a:rPr lang="th-TH" smtClean="0">
                <a:solidFill>
                  <a:srgbClr val="FEFAC9">
                    <a:shade val="50000"/>
                  </a:srgbClr>
                </a:solidFill>
              </a:rPr>
              <a:pPr/>
              <a:t>15/08/61</a:t>
            </a:fld>
            <a:endParaRPr lang="th-TH">
              <a:solidFill>
                <a:srgbClr val="FEFAC9">
                  <a:shade val="50000"/>
                </a:srgbClr>
              </a:solidFill>
            </a:endParaRPr>
          </a:p>
        </p:txBody>
      </p:sp>
      <p:sp>
        <p:nvSpPr>
          <p:cNvPr id="8" name="ตัวยึดท้ายกระดาษ 7"/>
          <p:cNvSpPr>
            <a:spLocks noGrp="1"/>
          </p:cNvSpPr>
          <p:nvPr>
            <p:ph type="ftr" sz="quarter" idx="11"/>
          </p:nvPr>
        </p:nvSpPr>
        <p:spPr/>
        <p:txBody>
          <a:bodyPr/>
          <a:lstStyle>
            <a:extLst/>
          </a:lstStyle>
          <a:p>
            <a:endParaRPr lang="th-TH">
              <a:solidFill>
                <a:srgbClr val="FEFAC9">
                  <a:shade val="50000"/>
                </a:srgbClr>
              </a:solidFill>
            </a:endParaRPr>
          </a:p>
        </p:txBody>
      </p:sp>
      <p:sp>
        <p:nvSpPr>
          <p:cNvPr id="9" name="ตัวยึดหมายเลขภาพนิ่ง 8"/>
          <p:cNvSpPr>
            <a:spLocks noGrp="1"/>
          </p:cNvSpPr>
          <p:nvPr>
            <p:ph type="sldNum" sz="quarter" idx="12"/>
          </p:nvPr>
        </p:nvSpPr>
        <p:spPr/>
        <p:txBody>
          <a:bodyPr/>
          <a:lstStyle>
            <a:extLst/>
          </a:lstStyle>
          <a:p>
            <a:fld id="{721A1793-F80F-40D2-95A3-1FF61C7CE6A4}" type="slidenum">
              <a:rPr lang="th-TH" smtClean="0">
                <a:solidFill>
                  <a:srgbClr val="FEFAC9">
                    <a:shade val="50000"/>
                  </a:srgbClr>
                </a:solidFill>
              </a:rPr>
              <a:pPr/>
              <a:t>‹#›</a:t>
            </a:fld>
            <a:endParaRPr lang="th-TH">
              <a:solidFill>
                <a:srgbClr val="FEFAC9">
                  <a:shade val="50000"/>
                </a:srgbClr>
              </a:solidFill>
            </a:endParaRPr>
          </a:p>
        </p:txBody>
      </p:sp>
    </p:spTree>
    <p:extLst>
      <p:ext uri="{BB962C8B-B14F-4D97-AF65-F5344CB8AC3E}">
        <p14:creationId xmlns:p14="http://schemas.microsoft.com/office/powerpoint/2010/main" val="2991200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th-T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Text Placeholder 4"/>
          <p:cNvSpPr>
            <a:spLocks noGrp="1"/>
          </p:cNvSpPr>
          <p:nvPr>
            <p:ph type="body" sz="quarter" idx="3"/>
          </p:nvPr>
        </p:nvSpPr>
        <p:spPr>
          <a:xfrm>
            <a:off x="464508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8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7" name="Date Placeholder 6"/>
          <p:cNvSpPr>
            <a:spLocks noGrp="1"/>
          </p:cNvSpPr>
          <p:nvPr>
            <p:ph type="dt" sz="half" idx="10"/>
          </p:nvPr>
        </p:nvSpPr>
        <p:spPr/>
        <p:txBody>
          <a:bodyPr/>
          <a:lstStyle/>
          <a:p>
            <a:fld id="{FB067E31-F22A-496F-B631-77E9444099B5}" type="datetimeFigureOut">
              <a:rPr lang="th-TH" smtClean="0">
                <a:solidFill>
                  <a:prstClr val="black">
                    <a:tint val="75000"/>
                  </a:prstClr>
                </a:solidFill>
              </a:rPr>
              <a:pPr/>
              <a:t>15/08/61</a:t>
            </a:fld>
            <a:endParaRPr lang="th-TH">
              <a:solidFill>
                <a:prstClr val="black">
                  <a:tint val="75000"/>
                </a:prstClr>
              </a:solidFill>
            </a:endParaRPr>
          </a:p>
        </p:txBody>
      </p:sp>
      <p:sp>
        <p:nvSpPr>
          <p:cNvPr id="8" name="Footer Placeholder 7"/>
          <p:cNvSpPr>
            <a:spLocks noGrp="1"/>
          </p:cNvSpPr>
          <p:nvPr>
            <p:ph type="ftr" sz="quarter" idx="11"/>
          </p:nvPr>
        </p:nvSpPr>
        <p:spPr/>
        <p:txBody>
          <a:bodyPr/>
          <a:lstStyle/>
          <a:p>
            <a:endParaRPr lang="th-TH">
              <a:solidFill>
                <a:prstClr val="black">
                  <a:tint val="75000"/>
                </a:prstClr>
              </a:solidFill>
            </a:endParaRPr>
          </a:p>
        </p:txBody>
      </p:sp>
      <p:sp>
        <p:nvSpPr>
          <p:cNvPr id="9" name="Slide Number Placeholder 8"/>
          <p:cNvSpPr>
            <a:spLocks noGrp="1"/>
          </p:cNvSpPr>
          <p:nvPr>
            <p:ph type="sldNum" sz="quarter" idx="12"/>
          </p:nvPr>
        </p:nvSpPr>
        <p:spPr/>
        <p:txBody>
          <a:bodyPr/>
          <a:lstStyle/>
          <a:p>
            <a:fld id="{C4AEE600-89D2-47B0-8D9B-F4E369472FC1}"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10537480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extLst/>
          </a:lstStyle>
          <a:p>
            <a:r>
              <a:rPr kumimoji="0" lang="th-TH" smtClean="0"/>
              <a:t>คลิกเพื่อแก้ไขลักษณะชื่อเรื่องต้นแบบ</a:t>
            </a:r>
            <a:endParaRPr kumimoji="0" lang="en-US"/>
          </a:p>
        </p:txBody>
      </p:sp>
      <p:sp>
        <p:nvSpPr>
          <p:cNvPr id="3" name="ตัวยึดวันที่ 2"/>
          <p:cNvSpPr>
            <a:spLocks noGrp="1"/>
          </p:cNvSpPr>
          <p:nvPr>
            <p:ph type="dt" sz="half" idx="10"/>
          </p:nvPr>
        </p:nvSpPr>
        <p:spPr/>
        <p:txBody>
          <a:bodyPr/>
          <a:lstStyle>
            <a:extLst/>
          </a:lstStyle>
          <a:p>
            <a:fld id="{F8548317-9A2A-4D79-90A3-7D87A920A022}" type="datetimeFigureOut">
              <a:rPr lang="th-TH" smtClean="0">
                <a:solidFill>
                  <a:srgbClr val="FEFAC9">
                    <a:shade val="50000"/>
                  </a:srgbClr>
                </a:solidFill>
              </a:rPr>
              <a:pPr/>
              <a:t>15/08/61</a:t>
            </a:fld>
            <a:endParaRPr lang="th-TH">
              <a:solidFill>
                <a:srgbClr val="FEFAC9">
                  <a:shade val="50000"/>
                </a:srgbClr>
              </a:solidFill>
            </a:endParaRPr>
          </a:p>
        </p:txBody>
      </p:sp>
      <p:sp>
        <p:nvSpPr>
          <p:cNvPr id="4" name="ตัวยึดท้ายกระดาษ 3"/>
          <p:cNvSpPr>
            <a:spLocks noGrp="1"/>
          </p:cNvSpPr>
          <p:nvPr>
            <p:ph type="ftr" sz="quarter" idx="11"/>
          </p:nvPr>
        </p:nvSpPr>
        <p:spPr/>
        <p:txBody>
          <a:bodyPr/>
          <a:lstStyle>
            <a:extLst/>
          </a:lstStyle>
          <a:p>
            <a:endParaRPr lang="th-TH">
              <a:solidFill>
                <a:srgbClr val="FEFAC9">
                  <a:shade val="50000"/>
                </a:srgbClr>
              </a:solidFill>
            </a:endParaRPr>
          </a:p>
        </p:txBody>
      </p:sp>
      <p:sp>
        <p:nvSpPr>
          <p:cNvPr id="5" name="ตัวยึดหมายเลขภาพนิ่ง 4"/>
          <p:cNvSpPr>
            <a:spLocks noGrp="1"/>
          </p:cNvSpPr>
          <p:nvPr>
            <p:ph type="sldNum" sz="quarter" idx="12"/>
          </p:nvPr>
        </p:nvSpPr>
        <p:spPr/>
        <p:txBody>
          <a:bodyPr/>
          <a:lstStyle>
            <a:extLst/>
          </a:lstStyle>
          <a:p>
            <a:fld id="{721A1793-F80F-40D2-95A3-1FF61C7CE6A4}" type="slidenum">
              <a:rPr lang="th-TH" smtClean="0">
                <a:solidFill>
                  <a:srgbClr val="FEFAC9">
                    <a:shade val="50000"/>
                  </a:srgbClr>
                </a:solidFill>
              </a:rPr>
              <a:pPr/>
              <a:t>‹#›</a:t>
            </a:fld>
            <a:endParaRPr lang="th-TH">
              <a:solidFill>
                <a:srgbClr val="FEFAC9">
                  <a:shade val="50000"/>
                </a:srgbClr>
              </a:solidFill>
            </a:endParaRPr>
          </a:p>
        </p:txBody>
      </p:sp>
    </p:spTree>
    <p:extLst>
      <p:ext uri="{BB962C8B-B14F-4D97-AF65-F5344CB8AC3E}">
        <p14:creationId xmlns:p14="http://schemas.microsoft.com/office/powerpoint/2010/main" val="7911230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7" name="สี่เหลี่ยมมุมมน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ตัวยึดวันที่ 1"/>
          <p:cNvSpPr>
            <a:spLocks noGrp="1"/>
          </p:cNvSpPr>
          <p:nvPr>
            <p:ph type="dt" sz="half" idx="10"/>
          </p:nvPr>
        </p:nvSpPr>
        <p:spPr/>
        <p:txBody>
          <a:bodyPr/>
          <a:lstStyle>
            <a:extLst/>
          </a:lstStyle>
          <a:p>
            <a:fld id="{F8548317-9A2A-4D79-90A3-7D87A920A022}" type="datetimeFigureOut">
              <a:rPr lang="th-TH" smtClean="0">
                <a:solidFill>
                  <a:srgbClr val="FEFAC9">
                    <a:shade val="50000"/>
                  </a:srgbClr>
                </a:solidFill>
              </a:rPr>
              <a:pPr/>
              <a:t>15/08/61</a:t>
            </a:fld>
            <a:endParaRPr lang="th-TH">
              <a:solidFill>
                <a:srgbClr val="FEFAC9">
                  <a:shade val="50000"/>
                </a:srgbClr>
              </a:solidFill>
            </a:endParaRPr>
          </a:p>
        </p:txBody>
      </p:sp>
      <p:sp>
        <p:nvSpPr>
          <p:cNvPr id="3" name="ตัวยึดท้ายกระดาษ 2"/>
          <p:cNvSpPr>
            <a:spLocks noGrp="1"/>
          </p:cNvSpPr>
          <p:nvPr>
            <p:ph type="ftr" sz="quarter" idx="11"/>
          </p:nvPr>
        </p:nvSpPr>
        <p:spPr/>
        <p:txBody>
          <a:bodyPr/>
          <a:lstStyle>
            <a:extLst/>
          </a:lstStyle>
          <a:p>
            <a:endParaRPr lang="th-TH">
              <a:solidFill>
                <a:srgbClr val="FEFAC9">
                  <a:shade val="50000"/>
                </a:srgbClr>
              </a:solidFill>
            </a:endParaRPr>
          </a:p>
        </p:txBody>
      </p:sp>
      <p:sp>
        <p:nvSpPr>
          <p:cNvPr id="4" name="ตัวยึดหมายเลขภาพนิ่ง 3"/>
          <p:cNvSpPr>
            <a:spLocks noGrp="1"/>
          </p:cNvSpPr>
          <p:nvPr>
            <p:ph type="sldNum" sz="quarter" idx="12"/>
          </p:nvPr>
        </p:nvSpPr>
        <p:spPr/>
        <p:txBody>
          <a:bodyPr/>
          <a:lstStyle>
            <a:extLst/>
          </a:lstStyle>
          <a:p>
            <a:fld id="{721A1793-F80F-40D2-95A3-1FF61C7CE6A4}" type="slidenum">
              <a:rPr lang="th-TH" smtClean="0">
                <a:solidFill>
                  <a:srgbClr val="FEFAC9">
                    <a:shade val="50000"/>
                  </a:srgbClr>
                </a:solidFill>
              </a:rPr>
              <a:pPr/>
              <a:t>‹#›</a:t>
            </a:fld>
            <a:endParaRPr lang="th-TH">
              <a:solidFill>
                <a:srgbClr val="FEFAC9">
                  <a:shade val="50000"/>
                </a:srgbClr>
              </a:solidFill>
            </a:endParaRPr>
          </a:p>
        </p:txBody>
      </p:sp>
    </p:spTree>
    <p:extLst>
      <p:ext uri="{BB962C8B-B14F-4D97-AF65-F5344CB8AC3E}">
        <p14:creationId xmlns:p14="http://schemas.microsoft.com/office/powerpoint/2010/main" val="1577980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th-TH" smtClean="0"/>
              <a:t>คลิกเพื่อแก้ไขลักษณะชื่อเรื่องต้นแบบ</a:t>
            </a:r>
            <a:endParaRPr kumimoji="0" lang="en-US"/>
          </a:p>
        </p:txBody>
      </p:sp>
      <p:sp>
        <p:nvSpPr>
          <p:cNvPr id="3" name="ตัวยึดข้อความ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ตัวยึดเนื้อหา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5" name="ตัวยึดวันที่ 4"/>
          <p:cNvSpPr>
            <a:spLocks noGrp="1"/>
          </p:cNvSpPr>
          <p:nvPr>
            <p:ph type="dt" sz="half" idx="10"/>
          </p:nvPr>
        </p:nvSpPr>
        <p:spPr/>
        <p:txBody>
          <a:bodyPr/>
          <a:lstStyle>
            <a:extLst/>
          </a:lstStyle>
          <a:p>
            <a:fld id="{F8548317-9A2A-4D79-90A3-7D87A920A022}" type="datetimeFigureOut">
              <a:rPr lang="th-TH" smtClean="0">
                <a:solidFill>
                  <a:srgbClr val="FEFAC9">
                    <a:shade val="50000"/>
                  </a:srgbClr>
                </a:solidFill>
              </a:rPr>
              <a:pPr/>
              <a:t>15/08/61</a:t>
            </a:fld>
            <a:endParaRPr lang="th-TH">
              <a:solidFill>
                <a:srgbClr val="FEFAC9">
                  <a:shade val="50000"/>
                </a:srgbClr>
              </a:solidFill>
            </a:endParaRPr>
          </a:p>
        </p:txBody>
      </p:sp>
      <p:sp>
        <p:nvSpPr>
          <p:cNvPr id="6" name="ตัวยึดท้ายกระดาษ 5"/>
          <p:cNvSpPr>
            <a:spLocks noGrp="1"/>
          </p:cNvSpPr>
          <p:nvPr>
            <p:ph type="ftr" sz="quarter" idx="11"/>
          </p:nvPr>
        </p:nvSpPr>
        <p:spPr/>
        <p:txBody>
          <a:bodyPr/>
          <a:lstStyle>
            <a:extLst/>
          </a:lstStyle>
          <a:p>
            <a:endParaRPr lang="th-TH">
              <a:solidFill>
                <a:srgbClr val="FEFAC9">
                  <a:shade val="50000"/>
                </a:srgbClr>
              </a:solidFill>
            </a:endParaRPr>
          </a:p>
        </p:txBody>
      </p:sp>
      <p:sp>
        <p:nvSpPr>
          <p:cNvPr id="7" name="ตัวยึดหมายเลขภาพนิ่ง 6"/>
          <p:cNvSpPr>
            <a:spLocks noGrp="1"/>
          </p:cNvSpPr>
          <p:nvPr>
            <p:ph type="sldNum" sz="quarter" idx="12"/>
          </p:nvPr>
        </p:nvSpPr>
        <p:spPr/>
        <p:txBody>
          <a:bodyPr/>
          <a:lstStyle>
            <a:extLst/>
          </a:lstStyle>
          <a:p>
            <a:fld id="{721A1793-F80F-40D2-95A3-1FF61C7CE6A4}" type="slidenum">
              <a:rPr lang="th-TH" smtClean="0">
                <a:solidFill>
                  <a:srgbClr val="FEFAC9">
                    <a:shade val="50000"/>
                  </a:srgbClr>
                </a:solidFill>
              </a:rPr>
              <a:pPr/>
              <a:t>‹#›</a:t>
            </a:fld>
            <a:endParaRPr lang="th-TH">
              <a:solidFill>
                <a:srgbClr val="FEFAC9">
                  <a:shade val="50000"/>
                </a:srgbClr>
              </a:solidFill>
            </a:endParaRPr>
          </a:p>
        </p:txBody>
      </p:sp>
    </p:spTree>
    <p:extLst>
      <p:ext uri="{BB962C8B-B14F-4D97-AF65-F5344CB8AC3E}">
        <p14:creationId xmlns:p14="http://schemas.microsoft.com/office/powerpoint/2010/main" val="286069404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15" name="สี่เหลี่ยมมุมมน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มนมุมสี่เหลี่ยมหนึ่งมุม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ชื่อเรื่อง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th-TH" smtClean="0"/>
              <a:t>คลิกเพื่อแก้ไขลักษณะชื่อเรื่องต้นแบบ</a:t>
            </a:r>
            <a:endParaRPr kumimoji="0" lang="en-US"/>
          </a:p>
        </p:txBody>
      </p:sp>
      <p:sp>
        <p:nvSpPr>
          <p:cNvPr id="4" name="ตัวยึดข้อความ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5" name="ตัวยึดวันที่ 4"/>
          <p:cNvSpPr>
            <a:spLocks noGrp="1"/>
          </p:cNvSpPr>
          <p:nvPr>
            <p:ph type="dt" sz="half" idx="10"/>
          </p:nvPr>
        </p:nvSpPr>
        <p:spPr/>
        <p:txBody>
          <a:bodyPr/>
          <a:lstStyle>
            <a:extLst/>
          </a:lstStyle>
          <a:p>
            <a:fld id="{F8548317-9A2A-4D79-90A3-7D87A920A022}" type="datetimeFigureOut">
              <a:rPr lang="th-TH" smtClean="0">
                <a:solidFill>
                  <a:srgbClr val="FEFAC9">
                    <a:shade val="50000"/>
                  </a:srgbClr>
                </a:solidFill>
              </a:rPr>
              <a:pPr/>
              <a:t>15/08/61</a:t>
            </a:fld>
            <a:endParaRPr lang="th-TH">
              <a:solidFill>
                <a:srgbClr val="FEFAC9">
                  <a:shade val="50000"/>
                </a:srgbClr>
              </a:solidFill>
            </a:endParaRPr>
          </a:p>
        </p:txBody>
      </p:sp>
      <p:sp>
        <p:nvSpPr>
          <p:cNvPr id="6" name="ตัวยึดท้ายกระดาษ 5"/>
          <p:cNvSpPr>
            <a:spLocks noGrp="1"/>
          </p:cNvSpPr>
          <p:nvPr>
            <p:ph type="ftr" sz="quarter" idx="11"/>
          </p:nvPr>
        </p:nvSpPr>
        <p:spPr/>
        <p:txBody>
          <a:bodyPr/>
          <a:lstStyle>
            <a:extLst/>
          </a:lstStyle>
          <a:p>
            <a:endParaRPr lang="th-TH">
              <a:solidFill>
                <a:srgbClr val="FEFAC9">
                  <a:shade val="50000"/>
                </a:srgbClr>
              </a:solidFill>
            </a:endParaRPr>
          </a:p>
        </p:txBody>
      </p:sp>
      <p:sp>
        <p:nvSpPr>
          <p:cNvPr id="7" name="ตัวยึดหมายเลขภาพนิ่ง 6"/>
          <p:cNvSpPr>
            <a:spLocks noGrp="1"/>
          </p:cNvSpPr>
          <p:nvPr>
            <p:ph type="sldNum" sz="quarter" idx="12"/>
          </p:nvPr>
        </p:nvSpPr>
        <p:spPr/>
        <p:txBody>
          <a:bodyPr/>
          <a:lstStyle>
            <a:extLst/>
          </a:lstStyle>
          <a:p>
            <a:fld id="{721A1793-F80F-40D2-95A3-1FF61C7CE6A4}" type="slidenum">
              <a:rPr lang="th-TH" smtClean="0">
                <a:solidFill>
                  <a:srgbClr val="FEFAC9">
                    <a:shade val="50000"/>
                  </a:srgbClr>
                </a:solidFill>
              </a:rPr>
              <a:pPr/>
              <a:t>‹#›</a:t>
            </a:fld>
            <a:endParaRPr lang="th-TH">
              <a:solidFill>
                <a:srgbClr val="FEFAC9">
                  <a:shade val="50000"/>
                </a:srgbClr>
              </a:solidFill>
            </a:endParaRPr>
          </a:p>
        </p:txBody>
      </p:sp>
      <p:sp>
        <p:nvSpPr>
          <p:cNvPr id="3" name="ตัวยึดรูปภาพ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th-TH" smtClean="0"/>
              <a:t>คลิกไอคอนเพื่อเพิ่มรูปภาพ</a:t>
            </a:r>
            <a:endParaRPr kumimoji="0" lang="en-US"/>
          </a:p>
        </p:txBody>
      </p:sp>
    </p:spTree>
    <p:extLst>
      <p:ext uri="{BB962C8B-B14F-4D97-AF65-F5344CB8AC3E}">
        <p14:creationId xmlns:p14="http://schemas.microsoft.com/office/powerpoint/2010/main" val="205198033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502920" y="4983480"/>
            <a:ext cx="8183880" cy="1051560"/>
          </a:xfrm>
        </p:spPr>
        <p:txBody>
          <a:bodyPr/>
          <a:lstStyle>
            <a:extLst/>
          </a:lstStyle>
          <a:p>
            <a:r>
              <a:rPr kumimoji="0" lang="th-TH" smtClean="0"/>
              <a:t>คลิกเพื่อแก้ไขลักษณะชื่อเรื่องต้นแบบ</a:t>
            </a:r>
            <a:endParaRPr kumimoji="0" lang="en-US"/>
          </a:p>
        </p:txBody>
      </p:sp>
      <p:sp>
        <p:nvSpPr>
          <p:cNvPr id="3" name="ตัวยึดข้อความแนวตั้ง 2"/>
          <p:cNvSpPr>
            <a:spLocks noGrp="1"/>
          </p:cNvSpPr>
          <p:nvPr>
            <p:ph type="body" orient="vert" idx="1"/>
          </p:nvPr>
        </p:nvSpPr>
        <p:spPr>
          <a:xfrm>
            <a:off x="502920" y="530352"/>
            <a:ext cx="8183880" cy="4187952"/>
          </a:xfrm>
        </p:spPr>
        <p:txBody>
          <a:bodyPr vert="eaVert"/>
          <a:lstStyle>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ตัวยึดวันที่ 3"/>
          <p:cNvSpPr>
            <a:spLocks noGrp="1"/>
          </p:cNvSpPr>
          <p:nvPr>
            <p:ph type="dt" sz="half" idx="10"/>
          </p:nvPr>
        </p:nvSpPr>
        <p:spPr/>
        <p:txBody>
          <a:bodyPr/>
          <a:lstStyle>
            <a:extLst/>
          </a:lstStyle>
          <a:p>
            <a:fld id="{F8548317-9A2A-4D79-90A3-7D87A920A022}" type="datetimeFigureOut">
              <a:rPr lang="th-TH" smtClean="0">
                <a:solidFill>
                  <a:srgbClr val="FEFAC9">
                    <a:shade val="50000"/>
                  </a:srgbClr>
                </a:solidFill>
              </a:rPr>
              <a:pPr/>
              <a:t>15/08/61</a:t>
            </a:fld>
            <a:endParaRPr lang="th-TH">
              <a:solidFill>
                <a:srgbClr val="FEFAC9">
                  <a:shade val="50000"/>
                </a:srgbClr>
              </a:solidFill>
            </a:endParaRPr>
          </a:p>
        </p:txBody>
      </p:sp>
      <p:sp>
        <p:nvSpPr>
          <p:cNvPr id="5" name="ตัวยึดท้ายกระดาษ 4"/>
          <p:cNvSpPr>
            <a:spLocks noGrp="1"/>
          </p:cNvSpPr>
          <p:nvPr>
            <p:ph type="ftr" sz="quarter" idx="11"/>
          </p:nvPr>
        </p:nvSpPr>
        <p:spPr/>
        <p:txBody>
          <a:bodyPr/>
          <a:lstStyle>
            <a:extLst/>
          </a:lstStyle>
          <a:p>
            <a:endParaRPr lang="th-TH">
              <a:solidFill>
                <a:srgbClr val="FEFAC9">
                  <a:shade val="50000"/>
                </a:srgbClr>
              </a:solidFill>
            </a:endParaRPr>
          </a:p>
        </p:txBody>
      </p:sp>
      <p:sp>
        <p:nvSpPr>
          <p:cNvPr id="6" name="ตัวยึดหมายเลขภาพนิ่ง 5"/>
          <p:cNvSpPr>
            <a:spLocks noGrp="1"/>
          </p:cNvSpPr>
          <p:nvPr>
            <p:ph type="sldNum" sz="quarter" idx="12"/>
          </p:nvPr>
        </p:nvSpPr>
        <p:spPr/>
        <p:txBody>
          <a:bodyPr/>
          <a:lstStyle>
            <a:extLst/>
          </a:lstStyle>
          <a:p>
            <a:fld id="{721A1793-F80F-40D2-95A3-1FF61C7CE6A4}" type="slidenum">
              <a:rPr lang="th-TH" smtClean="0">
                <a:solidFill>
                  <a:srgbClr val="FEFAC9">
                    <a:shade val="50000"/>
                  </a:srgbClr>
                </a:solidFill>
              </a:rPr>
              <a:pPr/>
              <a:t>‹#›</a:t>
            </a:fld>
            <a:endParaRPr lang="th-TH">
              <a:solidFill>
                <a:srgbClr val="FEFAC9">
                  <a:shade val="50000"/>
                </a:srgbClr>
              </a:solidFill>
            </a:endParaRPr>
          </a:p>
        </p:txBody>
      </p:sp>
    </p:spTree>
    <p:extLst>
      <p:ext uri="{BB962C8B-B14F-4D97-AF65-F5344CB8AC3E}">
        <p14:creationId xmlns:p14="http://schemas.microsoft.com/office/powerpoint/2010/main" val="25366214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p:cNvSpPr>
            <a:spLocks noGrp="1"/>
          </p:cNvSpPr>
          <p:nvPr>
            <p:ph type="title" orient="vert"/>
          </p:nvPr>
        </p:nvSpPr>
        <p:spPr>
          <a:xfrm>
            <a:off x="6629400" y="533404"/>
            <a:ext cx="1981200" cy="5257799"/>
          </a:xfrm>
        </p:spPr>
        <p:txBody>
          <a:bodyPr vert="eaVert"/>
          <a:lstStyle>
            <a:extLst/>
          </a:lstStyle>
          <a:p>
            <a:r>
              <a:rPr kumimoji="0" lang="th-TH" smtClean="0"/>
              <a:t>คลิกเพื่อแก้ไขลักษณะชื่อเรื่องต้นแบบ</a:t>
            </a:r>
            <a:endParaRPr kumimoji="0" lang="en-US"/>
          </a:p>
        </p:txBody>
      </p:sp>
      <p:sp>
        <p:nvSpPr>
          <p:cNvPr id="3" name="ตัวยึดข้อความแนวตั้ง 2"/>
          <p:cNvSpPr>
            <a:spLocks noGrp="1"/>
          </p:cNvSpPr>
          <p:nvPr>
            <p:ph type="body" orient="vert" idx="1"/>
          </p:nvPr>
        </p:nvSpPr>
        <p:spPr>
          <a:xfrm>
            <a:off x="533400" y="533402"/>
            <a:ext cx="5943600" cy="5257801"/>
          </a:xfrm>
        </p:spPr>
        <p:txBody>
          <a:bodyPr vert="eaVert"/>
          <a:lstStyle>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ตัวยึดวันที่ 3"/>
          <p:cNvSpPr>
            <a:spLocks noGrp="1"/>
          </p:cNvSpPr>
          <p:nvPr>
            <p:ph type="dt" sz="half" idx="10"/>
          </p:nvPr>
        </p:nvSpPr>
        <p:spPr/>
        <p:txBody>
          <a:bodyPr/>
          <a:lstStyle>
            <a:extLst/>
          </a:lstStyle>
          <a:p>
            <a:fld id="{F8548317-9A2A-4D79-90A3-7D87A920A022}" type="datetimeFigureOut">
              <a:rPr lang="th-TH" smtClean="0">
                <a:solidFill>
                  <a:srgbClr val="FEFAC9">
                    <a:shade val="50000"/>
                  </a:srgbClr>
                </a:solidFill>
              </a:rPr>
              <a:pPr/>
              <a:t>15/08/61</a:t>
            </a:fld>
            <a:endParaRPr lang="th-TH">
              <a:solidFill>
                <a:srgbClr val="FEFAC9">
                  <a:shade val="50000"/>
                </a:srgbClr>
              </a:solidFill>
            </a:endParaRPr>
          </a:p>
        </p:txBody>
      </p:sp>
      <p:sp>
        <p:nvSpPr>
          <p:cNvPr id="5" name="ตัวยึดท้ายกระดาษ 4"/>
          <p:cNvSpPr>
            <a:spLocks noGrp="1"/>
          </p:cNvSpPr>
          <p:nvPr>
            <p:ph type="ftr" sz="quarter" idx="11"/>
          </p:nvPr>
        </p:nvSpPr>
        <p:spPr/>
        <p:txBody>
          <a:bodyPr/>
          <a:lstStyle>
            <a:extLst/>
          </a:lstStyle>
          <a:p>
            <a:endParaRPr lang="th-TH">
              <a:solidFill>
                <a:srgbClr val="FEFAC9">
                  <a:shade val="50000"/>
                </a:srgbClr>
              </a:solidFill>
            </a:endParaRPr>
          </a:p>
        </p:txBody>
      </p:sp>
      <p:sp>
        <p:nvSpPr>
          <p:cNvPr id="6" name="ตัวยึดหมายเลขภาพนิ่ง 5"/>
          <p:cNvSpPr>
            <a:spLocks noGrp="1"/>
          </p:cNvSpPr>
          <p:nvPr>
            <p:ph type="sldNum" sz="quarter" idx="12"/>
          </p:nvPr>
        </p:nvSpPr>
        <p:spPr/>
        <p:txBody>
          <a:bodyPr/>
          <a:lstStyle>
            <a:extLst/>
          </a:lstStyle>
          <a:p>
            <a:fld id="{721A1793-F80F-40D2-95A3-1FF61C7CE6A4}" type="slidenum">
              <a:rPr lang="th-TH" smtClean="0">
                <a:solidFill>
                  <a:srgbClr val="FEFAC9">
                    <a:shade val="50000"/>
                  </a:srgbClr>
                </a:solidFill>
              </a:rPr>
              <a:pPr/>
              <a:t>‹#›</a:t>
            </a:fld>
            <a:endParaRPr lang="th-TH">
              <a:solidFill>
                <a:srgbClr val="FEFAC9">
                  <a:shade val="50000"/>
                </a:srgbClr>
              </a:solidFill>
            </a:endParaRPr>
          </a:p>
        </p:txBody>
      </p:sp>
    </p:spTree>
    <p:extLst>
      <p:ext uri="{BB962C8B-B14F-4D97-AF65-F5344CB8AC3E}">
        <p14:creationId xmlns:p14="http://schemas.microsoft.com/office/powerpoint/2010/main" val="20423068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15" name="สี่เหลี่ยมมุมมน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สี่เหลี่ยมมุมมน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ชื่อเรื่อง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th-TH" smtClean="0"/>
              <a:t>คลิกเพื่อแก้ไขลักษณะชื่อเรื่องต้นแบบ</a:t>
            </a:r>
            <a:endParaRPr kumimoji="0" lang="en-US"/>
          </a:p>
        </p:txBody>
      </p:sp>
      <p:sp>
        <p:nvSpPr>
          <p:cNvPr id="20" name="ชื่อเรื่องรอง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th-TH" smtClean="0"/>
              <a:t>คลิกเพื่อแก้ไขลักษณะชื่อเรื่องรองต้นแบบ</a:t>
            </a:r>
            <a:endParaRPr kumimoji="0" lang="en-US"/>
          </a:p>
        </p:txBody>
      </p:sp>
      <p:sp>
        <p:nvSpPr>
          <p:cNvPr id="19" name="ตัวยึดวันที่ 18"/>
          <p:cNvSpPr>
            <a:spLocks noGrp="1"/>
          </p:cNvSpPr>
          <p:nvPr>
            <p:ph type="dt" sz="half" idx="10"/>
          </p:nvPr>
        </p:nvSpPr>
        <p:spPr/>
        <p:txBody>
          <a:bodyPr/>
          <a:lstStyle>
            <a:extLst/>
          </a:lstStyle>
          <a:p>
            <a:fld id="{F8548317-9A2A-4D79-90A3-7D87A920A022}" type="datetimeFigureOut">
              <a:rPr lang="th-TH" smtClean="0">
                <a:solidFill>
                  <a:srgbClr val="FEFAC9">
                    <a:shade val="50000"/>
                  </a:srgbClr>
                </a:solidFill>
              </a:rPr>
              <a:pPr/>
              <a:t>15/08/61</a:t>
            </a:fld>
            <a:endParaRPr lang="th-TH">
              <a:solidFill>
                <a:srgbClr val="FEFAC9">
                  <a:shade val="50000"/>
                </a:srgbClr>
              </a:solidFill>
            </a:endParaRPr>
          </a:p>
        </p:txBody>
      </p:sp>
      <p:sp>
        <p:nvSpPr>
          <p:cNvPr id="8" name="ตัวยึดท้ายกระดาษ 7"/>
          <p:cNvSpPr>
            <a:spLocks noGrp="1"/>
          </p:cNvSpPr>
          <p:nvPr>
            <p:ph type="ftr" sz="quarter" idx="11"/>
          </p:nvPr>
        </p:nvSpPr>
        <p:spPr/>
        <p:txBody>
          <a:bodyPr/>
          <a:lstStyle>
            <a:extLst/>
          </a:lstStyle>
          <a:p>
            <a:endParaRPr lang="th-TH">
              <a:solidFill>
                <a:srgbClr val="FEFAC9">
                  <a:shade val="50000"/>
                </a:srgbClr>
              </a:solidFill>
            </a:endParaRPr>
          </a:p>
        </p:txBody>
      </p:sp>
      <p:sp>
        <p:nvSpPr>
          <p:cNvPr id="11" name="ตัวยึดหมายเลขภาพนิ่ง 10"/>
          <p:cNvSpPr>
            <a:spLocks noGrp="1"/>
          </p:cNvSpPr>
          <p:nvPr>
            <p:ph type="sldNum" sz="quarter" idx="12"/>
          </p:nvPr>
        </p:nvSpPr>
        <p:spPr/>
        <p:txBody>
          <a:bodyPr/>
          <a:lstStyle>
            <a:extLst/>
          </a:lstStyle>
          <a:p>
            <a:fld id="{721A1793-F80F-40D2-95A3-1FF61C7CE6A4}" type="slidenum">
              <a:rPr lang="th-TH" smtClean="0">
                <a:solidFill>
                  <a:srgbClr val="FEFAC9">
                    <a:shade val="50000"/>
                  </a:srgbClr>
                </a:solidFill>
              </a:rPr>
              <a:pPr/>
              <a:t>‹#›</a:t>
            </a:fld>
            <a:endParaRPr lang="th-TH">
              <a:solidFill>
                <a:srgbClr val="FEFAC9">
                  <a:shade val="50000"/>
                </a:srgbClr>
              </a:solidFill>
            </a:endParaRPr>
          </a:p>
        </p:txBody>
      </p:sp>
    </p:spTree>
    <p:extLst>
      <p:ext uri="{BB962C8B-B14F-4D97-AF65-F5344CB8AC3E}">
        <p14:creationId xmlns:p14="http://schemas.microsoft.com/office/powerpoint/2010/main" val="77042535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502920" y="4983480"/>
            <a:ext cx="8183880" cy="1051560"/>
          </a:xfrm>
        </p:spPr>
        <p:txBody>
          <a:bodyPr/>
          <a:lstStyle>
            <a:extLst/>
          </a:lstStyle>
          <a:p>
            <a:r>
              <a:rPr kumimoji="0" lang="th-TH" smtClean="0"/>
              <a:t>คลิกเพื่อแก้ไขลักษณะชื่อเรื่องต้นแบบ</a:t>
            </a:r>
            <a:endParaRPr kumimoji="0" lang="en-US"/>
          </a:p>
        </p:txBody>
      </p:sp>
      <p:sp>
        <p:nvSpPr>
          <p:cNvPr id="3" name="ตัวยึดเนื้อหา 2"/>
          <p:cNvSpPr>
            <a:spLocks noGrp="1"/>
          </p:cNvSpPr>
          <p:nvPr>
            <p:ph idx="1"/>
          </p:nvPr>
        </p:nvSpPr>
        <p:spPr>
          <a:xfrm>
            <a:off x="502920" y="530352"/>
            <a:ext cx="8183880" cy="4187952"/>
          </a:xfrm>
        </p:spPr>
        <p:txBody>
          <a:bodyPr/>
          <a:lstStyle>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ตัวยึดวันที่ 3"/>
          <p:cNvSpPr>
            <a:spLocks noGrp="1"/>
          </p:cNvSpPr>
          <p:nvPr>
            <p:ph type="dt" sz="half" idx="10"/>
          </p:nvPr>
        </p:nvSpPr>
        <p:spPr/>
        <p:txBody>
          <a:bodyPr/>
          <a:lstStyle>
            <a:extLst/>
          </a:lstStyle>
          <a:p>
            <a:fld id="{F8548317-9A2A-4D79-90A3-7D87A920A022}" type="datetimeFigureOut">
              <a:rPr lang="th-TH" smtClean="0">
                <a:solidFill>
                  <a:srgbClr val="FEFAC9">
                    <a:shade val="50000"/>
                  </a:srgbClr>
                </a:solidFill>
              </a:rPr>
              <a:pPr/>
              <a:t>15/08/61</a:t>
            </a:fld>
            <a:endParaRPr lang="th-TH">
              <a:solidFill>
                <a:srgbClr val="FEFAC9">
                  <a:shade val="50000"/>
                </a:srgbClr>
              </a:solidFill>
            </a:endParaRPr>
          </a:p>
        </p:txBody>
      </p:sp>
      <p:sp>
        <p:nvSpPr>
          <p:cNvPr id="5" name="ตัวยึดท้ายกระดาษ 4"/>
          <p:cNvSpPr>
            <a:spLocks noGrp="1"/>
          </p:cNvSpPr>
          <p:nvPr>
            <p:ph type="ftr" sz="quarter" idx="11"/>
          </p:nvPr>
        </p:nvSpPr>
        <p:spPr/>
        <p:txBody>
          <a:bodyPr/>
          <a:lstStyle>
            <a:extLst/>
          </a:lstStyle>
          <a:p>
            <a:endParaRPr lang="th-TH">
              <a:solidFill>
                <a:srgbClr val="FEFAC9">
                  <a:shade val="50000"/>
                </a:srgbClr>
              </a:solidFill>
            </a:endParaRPr>
          </a:p>
        </p:txBody>
      </p:sp>
      <p:sp>
        <p:nvSpPr>
          <p:cNvPr id="6" name="ตัวยึดหมายเลขภาพนิ่ง 5"/>
          <p:cNvSpPr>
            <a:spLocks noGrp="1"/>
          </p:cNvSpPr>
          <p:nvPr>
            <p:ph type="sldNum" sz="quarter" idx="12"/>
          </p:nvPr>
        </p:nvSpPr>
        <p:spPr/>
        <p:txBody>
          <a:bodyPr/>
          <a:lstStyle>
            <a:extLst/>
          </a:lstStyle>
          <a:p>
            <a:fld id="{721A1793-F80F-40D2-95A3-1FF61C7CE6A4}" type="slidenum">
              <a:rPr lang="th-TH" smtClean="0">
                <a:solidFill>
                  <a:srgbClr val="FEFAC9">
                    <a:shade val="50000"/>
                  </a:srgbClr>
                </a:solidFill>
              </a:rPr>
              <a:pPr/>
              <a:t>‹#›</a:t>
            </a:fld>
            <a:endParaRPr lang="th-TH">
              <a:solidFill>
                <a:srgbClr val="FEFAC9">
                  <a:shade val="50000"/>
                </a:srgbClr>
              </a:solidFill>
            </a:endParaRPr>
          </a:p>
        </p:txBody>
      </p:sp>
    </p:spTree>
    <p:extLst>
      <p:ext uri="{BB962C8B-B14F-4D97-AF65-F5344CB8AC3E}">
        <p14:creationId xmlns:p14="http://schemas.microsoft.com/office/powerpoint/2010/main" val="173387993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14" name="สี่เหลี่ยมมุมมน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สี่เหลี่ยมมุมมน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ชื่อเรื่อง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th-TH" smtClean="0"/>
              <a:t>คลิกเพื่อแก้ไขลักษณะชื่อเรื่องต้นแบบ</a:t>
            </a:r>
            <a:endParaRPr kumimoji="0" lang="en-US"/>
          </a:p>
        </p:txBody>
      </p:sp>
      <p:sp>
        <p:nvSpPr>
          <p:cNvPr id="3" name="ตัวยึดข้อความ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th-TH" smtClean="0"/>
              <a:t>คลิกเพื่อแก้ไขลักษณะของข้อความต้นแบบ</a:t>
            </a:r>
          </a:p>
        </p:txBody>
      </p:sp>
      <p:sp>
        <p:nvSpPr>
          <p:cNvPr id="4" name="ตัวยึดวันที่ 3"/>
          <p:cNvSpPr>
            <a:spLocks noGrp="1"/>
          </p:cNvSpPr>
          <p:nvPr>
            <p:ph type="dt" sz="half" idx="10"/>
          </p:nvPr>
        </p:nvSpPr>
        <p:spPr/>
        <p:txBody>
          <a:bodyPr/>
          <a:lstStyle>
            <a:extLst/>
          </a:lstStyle>
          <a:p>
            <a:fld id="{F8548317-9A2A-4D79-90A3-7D87A920A022}" type="datetimeFigureOut">
              <a:rPr lang="th-TH" smtClean="0">
                <a:solidFill>
                  <a:srgbClr val="FEFAC9">
                    <a:shade val="50000"/>
                  </a:srgbClr>
                </a:solidFill>
              </a:rPr>
              <a:pPr/>
              <a:t>15/08/61</a:t>
            </a:fld>
            <a:endParaRPr lang="th-TH">
              <a:solidFill>
                <a:srgbClr val="FEFAC9">
                  <a:shade val="50000"/>
                </a:srgbClr>
              </a:solidFill>
            </a:endParaRPr>
          </a:p>
        </p:txBody>
      </p:sp>
      <p:sp>
        <p:nvSpPr>
          <p:cNvPr id="5" name="ตัวยึดท้ายกระดาษ 4"/>
          <p:cNvSpPr>
            <a:spLocks noGrp="1"/>
          </p:cNvSpPr>
          <p:nvPr>
            <p:ph type="ftr" sz="quarter" idx="11"/>
          </p:nvPr>
        </p:nvSpPr>
        <p:spPr/>
        <p:txBody>
          <a:bodyPr/>
          <a:lstStyle>
            <a:extLst/>
          </a:lstStyle>
          <a:p>
            <a:endParaRPr lang="th-TH">
              <a:solidFill>
                <a:srgbClr val="FEFAC9">
                  <a:shade val="50000"/>
                </a:srgbClr>
              </a:solidFill>
            </a:endParaRPr>
          </a:p>
        </p:txBody>
      </p:sp>
      <p:sp>
        <p:nvSpPr>
          <p:cNvPr id="6" name="ตัวยึดหมายเลขภาพนิ่ง 5"/>
          <p:cNvSpPr>
            <a:spLocks noGrp="1"/>
          </p:cNvSpPr>
          <p:nvPr>
            <p:ph type="sldNum" sz="quarter" idx="12"/>
          </p:nvPr>
        </p:nvSpPr>
        <p:spPr/>
        <p:txBody>
          <a:bodyPr/>
          <a:lstStyle>
            <a:extLst/>
          </a:lstStyle>
          <a:p>
            <a:fld id="{721A1793-F80F-40D2-95A3-1FF61C7CE6A4}" type="slidenum">
              <a:rPr lang="th-TH" smtClean="0">
                <a:solidFill>
                  <a:srgbClr val="FEFAC9">
                    <a:shade val="50000"/>
                  </a:srgbClr>
                </a:solidFill>
              </a:rPr>
              <a:pPr/>
              <a:t>‹#›</a:t>
            </a:fld>
            <a:endParaRPr lang="th-TH">
              <a:solidFill>
                <a:srgbClr val="FEFAC9">
                  <a:shade val="50000"/>
                </a:srgbClr>
              </a:solidFill>
            </a:endParaRPr>
          </a:p>
        </p:txBody>
      </p:sp>
    </p:spTree>
    <p:extLst>
      <p:ext uri="{BB962C8B-B14F-4D97-AF65-F5344CB8AC3E}">
        <p14:creationId xmlns:p14="http://schemas.microsoft.com/office/powerpoint/2010/main" val="361012621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extLst/>
          </a:lstStyle>
          <a:p>
            <a:r>
              <a:rPr kumimoji="0" lang="th-TH" smtClean="0"/>
              <a:t>คลิกเพื่อแก้ไขลักษณะชื่อเรื่องต้นแบบ</a:t>
            </a:r>
            <a:endParaRPr kumimoji="0" lang="en-US"/>
          </a:p>
        </p:txBody>
      </p:sp>
      <p:sp>
        <p:nvSpPr>
          <p:cNvPr id="3" name="ตัวยึดเนื้อหา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ตัวยึดเนื้อหา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5" name="ตัวยึดวันที่ 4"/>
          <p:cNvSpPr>
            <a:spLocks noGrp="1"/>
          </p:cNvSpPr>
          <p:nvPr>
            <p:ph type="dt" sz="half" idx="10"/>
          </p:nvPr>
        </p:nvSpPr>
        <p:spPr/>
        <p:txBody>
          <a:bodyPr/>
          <a:lstStyle>
            <a:extLst/>
          </a:lstStyle>
          <a:p>
            <a:fld id="{F8548317-9A2A-4D79-90A3-7D87A920A022}" type="datetimeFigureOut">
              <a:rPr lang="th-TH" smtClean="0">
                <a:solidFill>
                  <a:srgbClr val="FEFAC9">
                    <a:shade val="50000"/>
                  </a:srgbClr>
                </a:solidFill>
              </a:rPr>
              <a:pPr/>
              <a:t>15/08/61</a:t>
            </a:fld>
            <a:endParaRPr lang="th-TH">
              <a:solidFill>
                <a:srgbClr val="FEFAC9">
                  <a:shade val="50000"/>
                </a:srgbClr>
              </a:solidFill>
            </a:endParaRPr>
          </a:p>
        </p:txBody>
      </p:sp>
      <p:sp>
        <p:nvSpPr>
          <p:cNvPr id="6" name="ตัวยึดท้ายกระดาษ 5"/>
          <p:cNvSpPr>
            <a:spLocks noGrp="1"/>
          </p:cNvSpPr>
          <p:nvPr>
            <p:ph type="ftr" sz="quarter" idx="11"/>
          </p:nvPr>
        </p:nvSpPr>
        <p:spPr/>
        <p:txBody>
          <a:bodyPr/>
          <a:lstStyle>
            <a:extLst/>
          </a:lstStyle>
          <a:p>
            <a:endParaRPr lang="th-TH">
              <a:solidFill>
                <a:srgbClr val="FEFAC9">
                  <a:shade val="50000"/>
                </a:srgbClr>
              </a:solidFill>
            </a:endParaRPr>
          </a:p>
        </p:txBody>
      </p:sp>
      <p:sp>
        <p:nvSpPr>
          <p:cNvPr id="7" name="ตัวยึดหมายเลขภาพนิ่ง 6"/>
          <p:cNvSpPr>
            <a:spLocks noGrp="1"/>
          </p:cNvSpPr>
          <p:nvPr>
            <p:ph type="sldNum" sz="quarter" idx="12"/>
          </p:nvPr>
        </p:nvSpPr>
        <p:spPr/>
        <p:txBody>
          <a:bodyPr/>
          <a:lstStyle>
            <a:extLst/>
          </a:lstStyle>
          <a:p>
            <a:fld id="{721A1793-F80F-40D2-95A3-1FF61C7CE6A4}" type="slidenum">
              <a:rPr lang="th-TH" smtClean="0">
                <a:solidFill>
                  <a:srgbClr val="FEFAC9">
                    <a:shade val="50000"/>
                  </a:srgbClr>
                </a:solidFill>
              </a:rPr>
              <a:pPr/>
              <a:t>‹#›</a:t>
            </a:fld>
            <a:endParaRPr lang="th-TH">
              <a:solidFill>
                <a:srgbClr val="FEFAC9">
                  <a:shade val="50000"/>
                </a:srgbClr>
              </a:solidFill>
            </a:endParaRPr>
          </a:p>
        </p:txBody>
      </p:sp>
    </p:spTree>
    <p:extLst>
      <p:ext uri="{BB962C8B-B14F-4D97-AF65-F5344CB8AC3E}">
        <p14:creationId xmlns:p14="http://schemas.microsoft.com/office/powerpoint/2010/main" val="998182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Date Placeholder 2"/>
          <p:cNvSpPr>
            <a:spLocks noGrp="1"/>
          </p:cNvSpPr>
          <p:nvPr>
            <p:ph type="dt" sz="half" idx="10"/>
          </p:nvPr>
        </p:nvSpPr>
        <p:spPr/>
        <p:txBody>
          <a:bodyPr/>
          <a:lstStyle/>
          <a:p>
            <a:fld id="{FB067E31-F22A-496F-B631-77E9444099B5}" type="datetimeFigureOut">
              <a:rPr lang="th-TH" smtClean="0">
                <a:solidFill>
                  <a:prstClr val="black">
                    <a:tint val="75000"/>
                  </a:prstClr>
                </a:solidFill>
              </a:rPr>
              <a:pPr/>
              <a:t>15/08/61</a:t>
            </a:fld>
            <a:endParaRPr lang="th-TH">
              <a:solidFill>
                <a:prstClr val="black">
                  <a:tint val="75000"/>
                </a:prstClr>
              </a:solidFill>
            </a:endParaRPr>
          </a:p>
        </p:txBody>
      </p:sp>
      <p:sp>
        <p:nvSpPr>
          <p:cNvPr id="4" name="Footer Placeholder 3"/>
          <p:cNvSpPr>
            <a:spLocks noGrp="1"/>
          </p:cNvSpPr>
          <p:nvPr>
            <p:ph type="ftr" sz="quarter" idx="11"/>
          </p:nvPr>
        </p:nvSpPr>
        <p:spPr/>
        <p:txBody>
          <a:bodyPr/>
          <a:lstStyle/>
          <a:p>
            <a:endParaRPr lang="th-TH">
              <a:solidFill>
                <a:prstClr val="black">
                  <a:tint val="75000"/>
                </a:prstClr>
              </a:solidFill>
            </a:endParaRPr>
          </a:p>
        </p:txBody>
      </p:sp>
      <p:sp>
        <p:nvSpPr>
          <p:cNvPr id="5" name="Slide Number Placeholder 4"/>
          <p:cNvSpPr>
            <a:spLocks noGrp="1"/>
          </p:cNvSpPr>
          <p:nvPr>
            <p:ph type="sldNum" sz="quarter" idx="12"/>
          </p:nvPr>
        </p:nvSpPr>
        <p:spPr/>
        <p:txBody>
          <a:bodyPr/>
          <a:lstStyle/>
          <a:p>
            <a:fld id="{C4AEE600-89D2-47B0-8D9B-F4E369472FC1}"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39641731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502920" y="4983480"/>
            <a:ext cx="8183880" cy="1051560"/>
          </a:xfrm>
        </p:spPr>
        <p:txBody>
          <a:bodyPr anchor="b"/>
          <a:lstStyle>
            <a:lvl1pPr>
              <a:defRPr b="1"/>
            </a:lvl1pPr>
            <a:extLst/>
          </a:lstStyle>
          <a:p>
            <a:r>
              <a:rPr kumimoji="0" lang="th-TH" smtClean="0"/>
              <a:t>คลิกเพื่อแก้ไขลักษณะชื่อเรื่องต้นแบบ</a:t>
            </a:r>
            <a:endParaRPr kumimoji="0" lang="en-US"/>
          </a:p>
        </p:txBody>
      </p:sp>
      <p:sp>
        <p:nvSpPr>
          <p:cNvPr id="3" name="ตัวยึดข้อความ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h-TH" smtClean="0"/>
              <a:t>คลิกเพื่อแก้ไขลักษณะของข้อความต้นแบบ</a:t>
            </a:r>
          </a:p>
        </p:txBody>
      </p:sp>
      <p:sp>
        <p:nvSpPr>
          <p:cNvPr id="4" name="ตัวยึดข้อความ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h-TH" smtClean="0"/>
              <a:t>คลิกเพื่อแก้ไขลักษณะของข้อความต้นแบบ</a:t>
            </a:r>
          </a:p>
        </p:txBody>
      </p:sp>
      <p:sp>
        <p:nvSpPr>
          <p:cNvPr id="5" name="ตัวยึดเนื้อหา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6" name="ตัวยึดเนื้อหา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7" name="ตัวยึดวันที่ 6"/>
          <p:cNvSpPr>
            <a:spLocks noGrp="1"/>
          </p:cNvSpPr>
          <p:nvPr>
            <p:ph type="dt" sz="half" idx="10"/>
          </p:nvPr>
        </p:nvSpPr>
        <p:spPr/>
        <p:txBody>
          <a:bodyPr/>
          <a:lstStyle>
            <a:extLst/>
          </a:lstStyle>
          <a:p>
            <a:fld id="{F8548317-9A2A-4D79-90A3-7D87A920A022}" type="datetimeFigureOut">
              <a:rPr lang="th-TH" smtClean="0">
                <a:solidFill>
                  <a:srgbClr val="FEFAC9">
                    <a:shade val="50000"/>
                  </a:srgbClr>
                </a:solidFill>
              </a:rPr>
              <a:pPr/>
              <a:t>15/08/61</a:t>
            </a:fld>
            <a:endParaRPr lang="th-TH">
              <a:solidFill>
                <a:srgbClr val="FEFAC9">
                  <a:shade val="50000"/>
                </a:srgbClr>
              </a:solidFill>
            </a:endParaRPr>
          </a:p>
        </p:txBody>
      </p:sp>
      <p:sp>
        <p:nvSpPr>
          <p:cNvPr id="8" name="ตัวยึดท้ายกระดาษ 7"/>
          <p:cNvSpPr>
            <a:spLocks noGrp="1"/>
          </p:cNvSpPr>
          <p:nvPr>
            <p:ph type="ftr" sz="quarter" idx="11"/>
          </p:nvPr>
        </p:nvSpPr>
        <p:spPr/>
        <p:txBody>
          <a:bodyPr/>
          <a:lstStyle>
            <a:extLst/>
          </a:lstStyle>
          <a:p>
            <a:endParaRPr lang="th-TH">
              <a:solidFill>
                <a:srgbClr val="FEFAC9">
                  <a:shade val="50000"/>
                </a:srgbClr>
              </a:solidFill>
            </a:endParaRPr>
          </a:p>
        </p:txBody>
      </p:sp>
      <p:sp>
        <p:nvSpPr>
          <p:cNvPr id="9" name="ตัวยึดหมายเลขภาพนิ่ง 8"/>
          <p:cNvSpPr>
            <a:spLocks noGrp="1"/>
          </p:cNvSpPr>
          <p:nvPr>
            <p:ph type="sldNum" sz="quarter" idx="12"/>
          </p:nvPr>
        </p:nvSpPr>
        <p:spPr/>
        <p:txBody>
          <a:bodyPr/>
          <a:lstStyle>
            <a:extLst/>
          </a:lstStyle>
          <a:p>
            <a:fld id="{721A1793-F80F-40D2-95A3-1FF61C7CE6A4}" type="slidenum">
              <a:rPr lang="th-TH" smtClean="0">
                <a:solidFill>
                  <a:srgbClr val="FEFAC9">
                    <a:shade val="50000"/>
                  </a:srgbClr>
                </a:solidFill>
              </a:rPr>
              <a:pPr/>
              <a:t>‹#›</a:t>
            </a:fld>
            <a:endParaRPr lang="th-TH">
              <a:solidFill>
                <a:srgbClr val="FEFAC9">
                  <a:shade val="50000"/>
                </a:srgbClr>
              </a:solidFill>
            </a:endParaRPr>
          </a:p>
        </p:txBody>
      </p:sp>
    </p:spTree>
    <p:extLst>
      <p:ext uri="{BB962C8B-B14F-4D97-AF65-F5344CB8AC3E}">
        <p14:creationId xmlns:p14="http://schemas.microsoft.com/office/powerpoint/2010/main" val="302744356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extLst/>
          </a:lstStyle>
          <a:p>
            <a:r>
              <a:rPr kumimoji="0" lang="th-TH" smtClean="0"/>
              <a:t>คลิกเพื่อแก้ไขลักษณะชื่อเรื่องต้นแบบ</a:t>
            </a:r>
            <a:endParaRPr kumimoji="0" lang="en-US"/>
          </a:p>
        </p:txBody>
      </p:sp>
      <p:sp>
        <p:nvSpPr>
          <p:cNvPr id="3" name="ตัวยึดวันที่ 2"/>
          <p:cNvSpPr>
            <a:spLocks noGrp="1"/>
          </p:cNvSpPr>
          <p:nvPr>
            <p:ph type="dt" sz="half" idx="10"/>
          </p:nvPr>
        </p:nvSpPr>
        <p:spPr/>
        <p:txBody>
          <a:bodyPr/>
          <a:lstStyle>
            <a:extLst/>
          </a:lstStyle>
          <a:p>
            <a:fld id="{F8548317-9A2A-4D79-90A3-7D87A920A022}" type="datetimeFigureOut">
              <a:rPr lang="th-TH" smtClean="0">
                <a:solidFill>
                  <a:srgbClr val="FEFAC9">
                    <a:shade val="50000"/>
                  </a:srgbClr>
                </a:solidFill>
              </a:rPr>
              <a:pPr/>
              <a:t>15/08/61</a:t>
            </a:fld>
            <a:endParaRPr lang="th-TH">
              <a:solidFill>
                <a:srgbClr val="FEFAC9">
                  <a:shade val="50000"/>
                </a:srgbClr>
              </a:solidFill>
            </a:endParaRPr>
          </a:p>
        </p:txBody>
      </p:sp>
      <p:sp>
        <p:nvSpPr>
          <p:cNvPr id="4" name="ตัวยึดท้ายกระดาษ 3"/>
          <p:cNvSpPr>
            <a:spLocks noGrp="1"/>
          </p:cNvSpPr>
          <p:nvPr>
            <p:ph type="ftr" sz="quarter" idx="11"/>
          </p:nvPr>
        </p:nvSpPr>
        <p:spPr/>
        <p:txBody>
          <a:bodyPr/>
          <a:lstStyle>
            <a:extLst/>
          </a:lstStyle>
          <a:p>
            <a:endParaRPr lang="th-TH">
              <a:solidFill>
                <a:srgbClr val="FEFAC9">
                  <a:shade val="50000"/>
                </a:srgbClr>
              </a:solidFill>
            </a:endParaRPr>
          </a:p>
        </p:txBody>
      </p:sp>
      <p:sp>
        <p:nvSpPr>
          <p:cNvPr id="5" name="ตัวยึดหมายเลขภาพนิ่ง 4"/>
          <p:cNvSpPr>
            <a:spLocks noGrp="1"/>
          </p:cNvSpPr>
          <p:nvPr>
            <p:ph type="sldNum" sz="quarter" idx="12"/>
          </p:nvPr>
        </p:nvSpPr>
        <p:spPr/>
        <p:txBody>
          <a:bodyPr/>
          <a:lstStyle>
            <a:extLst/>
          </a:lstStyle>
          <a:p>
            <a:fld id="{721A1793-F80F-40D2-95A3-1FF61C7CE6A4}" type="slidenum">
              <a:rPr lang="th-TH" smtClean="0">
                <a:solidFill>
                  <a:srgbClr val="FEFAC9">
                    <a:shade val="50000"/>
                  </a:srgbClr>
                </a:solidFill>
              </a:rPr>
              <a:pPr/>
              <a:t>‹#›</a:t>
            </a:fld>
            <a:endParaRPr lang="th-TH">
              <a:solidFill>
                <a:srgbClr val="FEFAC9">
                  <a:shade val="50000"/>
                </a:srgbClr>
              </a:solidFill>
            </a:endParaRPr>
          </a:p>
        </p:txBody>
      </p:sp>
    </p:spTree>
    <p:extLst>
      <p:ext uri="{BB962C8B-B14F-4D97-AF65-F5344CB8AC3E}">
        <p14:creationId xmlns:p14="http://schemas.microsoft.com/office/powerpoint/2010/main" val="296823668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7" name="สี่เหลี่ยมมุมมน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ตัวยึดวันที่ 1"/>
          <p:cNvSpPr>
            <a:spLocks noGrp="1"/>
          </p:cNvSpPr>
          <p:nvPr>
            <p:ph type="dt" sz="half" idx="10"/>
          </p:nvPr>
        </p:nvSpPr>
        <p:spPr/>
        <p:txBody>
          <a:bodyPr/>
          <a:lstStyle>
            <a:extLst/>
          </a:lstStyle>
          <a:p>
            <a:fld id="{F8548317-9A2A-4D79-90A3-7D87A920A022}" type="datetimeFigureOut">
              <a:rPr lang="th-TH" smtClean="0">
                <a:solidFill>
                  <a:srgbClr val="FEFAC9">
                    <a:shade val="50000"/>
                  </a:srgbClr>
                </a:solidFill>
              </a:rPr>
              <a:pPr/>
              <a:t>15/08/61</a:t>
            </a:fld>
            <a:endParaRPr lang="th-TH">
              <a:solidFill>
                <a:srgbClr val="FEFAC9">
                  <a:shade val="50000"/>
                </a:srgbClr>
              </a:solidFill>
            </a:endParaRPr>
          </a:p>
        </p:txBody>
      </p:sp>
      <p:sp>
        <p:nvSpPr>
          <p:cNvPr id="3" name="ตัวยึดท้ายกระดาษ 2"/>
          <p:cNvSpPr>
            <a:spLocks noGrp="1"/>
          </p:cNvSpPr>
          <p:nvPr>
            <p:ph type="ftr" sz="quarter" idx="11"/>
          </p:nvPr>
        </p:nvSpPr>
        <p:spPr/>
        <p:txBody>
          <a:bodyPr/>
          <a:lstStyle>
            <a:extLst/>
          </a:lstStyle>
          <a:p>
            <a:endParaRPr lang="th-TH">
              <a:solidFill>
                <a:srgbClr val="FEFAC9">
                  <a:shade val="50000"/>
                </a:srgbClr>
              </a:solidFill>
            </a:endParaRPr>
          </a:p>
        </p:txBody>
      </p:sp>
      <p:sp>
        <p:nvSpPr>
          <p:cNvPr id="4" name="ตัวยึดหมายเลขภาพนิ่ง 3"/>
          <p:cNvSpPr>
            <a:spLocks noGrp="1"/>
          </p:cNvSpPr>
          <p:nvPr>
            <p:ph type="sldNum" sz="quarter" idx="12"/>
          </p:nvPr>
        </p:nvSpPr>
        <p:spPr/>
        <p:txBody>
          <a:bodyPr/>
          <a:lstStyle>
            <a:extLst/>
          </a:lstStyle>
          <a:p>
            <a:fld id="{721A1793-F80F-40D2-95A3-1FF61C7CE6A4}" type="slidenum">
              <a:rPr lang="th-TH" smtClean="0">
                <a:solidFill>
                  <a:srgbClr val="FEFAC9">
                    <a:shade val="50000"/>
                  </a:srgbClr>
                </a:solidFill>
              </a:rPr>
              <a:pPr/>
              <a:t>‹#›</a:t>
            </a:fld>
            <a:endParaRPr lang="th-TH">
              <a:solidFill>
                <a:srgbClr val="FEFAC9">
                  <a:shade val="50000"/>
                </a:srgbClr>
              </a:solidFill>
            </a:endParaRPr>
          </a:p>
        </p:txBody>
      </p:sp>
    </p:spTree>
    <p:extLst>
      <p:ext uri="{BB962C8B-B14F-4D97-AF65-F5344CB8AC3E}">
        <p14:creationId xmlns:p14="http://schemas.microsoft.com/office/powerpoint/2010/main" val="66532365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th-TH" smtClean="0"/>
              <a:t>คลิกเพื่อแก้ไขลักษณะชื่อเรื่องต้นแบบ</a:t>
            </a:r>
            <a:endParaRPr kumimoji="0" lang="en-US"/>
          </a:p>
        </p:txBody>
      </p:sp>
      <p:sp>
        <p:nvSpPr>
          <p:cNvPr id="3" name="ตัวยึดข้อความ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ตัวยึดเนื้อหา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5" name="ตัวยึดวันที่ 4"/>
          <p:cNvSpPr>
            <a:spLocks noGrp="1"/>
          </p:cNvSpPr>
          <p:nvPr>
            <p:ph type="dt" sz="half" idx="10"/>
          </p:nvPr>
        </p:nvSpPr>
        <p:spPr/>
        <p:txBody>
          <a:bodyPr/>
          <a:lstStyle>
            <a:extLst/>
          </a:lstStyle>
          <a:p>
            <a:fld id="{F8548317-9A2A-4D79-90A3-7D87A920A022}" type="datetimeFigureOut">
              <a:rPr lang="th-TH" smtClean="0">
                <a:solidFill>
                  <a:srgbClr val="FEFAC9">
                    <a:shade val="50000"/>
                  </a:srgbClr>
                </a:solidFill>
              </a:rPr>
              <a:pPr/>
              <a:t>15/08/61</a:t>
            </a:fld>
            <a:endParaRPr lang="th-TH">
              <a:solidFill>
                <a:srgbClr val="FEFAC9">
                  <a:shade val="50000"/>
                </a:srgbClr>
              </a:solidFill>
            </a:endParaRPr>
          </a:p>
        </p:txBody>
      </p:sp>
      <p:sp>
        <p:nvSpPr>
          <p:cNvPr id="6" name="ตัวยึดท้ายกระดาษ 5"/>
          <p:cNvSpPr>
            <a:spLocks noGrp="1"/>
          </p:cNvSpPr>
          <p:nvPr>
            <p:ph type="ftr" sz="quarter" idx="11"/>
          </p:nvPr>
        </p:nvSpPr>
        <p:spPr/>
        <p:txBody>
          <a:bodyPr/>
          <a:lstStyle>
            <a:extLst/>
          </a:lstStyle>
          <a:p>
            <a:endParaRPr lang="th-TH">
              <a:solidFill>
                <a:srgbClr val="FEFAC9">
                  <a:shade val="50000"/>
                </a:srgbClr>
              </a:solidFill>
            </a:endParaRPr>
          </a:p>
        </p:txBody>
      </p:sp>
      <p:sp>
        <p:nvSpPr>
          <p:cNvPr id="7" name="ตัวยึดหมายเลขภาพนิ่ง 6"/>
          <p:cNvSpPr>
            <a:spLocks noGrp="1"/>
          </p:cNvSpPr>
          <p:nvPr>
            <p:ph type="sldNum" sz="quarter" idx="12"/>
          </p:nvPr>
        </p:nvSpPr>
        <p:spPr/>
        <p:txBody>
          <a:bodyPr/>
          <a:lstStyle>
            <a:extLst/>
          </a:lstStyle>
          <a:p>
            <a:fld id="{721A1793-F80F-40D2-95A3-1FF61C7CE6A4}" type="slidenum">
              <a:rPr lang="th-TH" smtClean="0">
                <a:solidFill>
                  <a:srgbClr val="FEFAC9">
                    <a:shade val="50000"/>
                  </a:srgbClr>
                </a:solidFill>
              </a:rPr>
              <a:pPr/>
              <a:t>‹#›</a:t>
            </a:fld>
            <a:endParaRPr lang="th-TH">
              <a:solidFill>
                <a:srgbClr val="FEFAC9">
                  <a:shade val="50000"/>
                </a:srgbClr>
              </a:solidFill>
            </a:endParaRPr>
          </a:p>
        </p:txBody>
      </p:sp>
    </p:spTree>
    <p:extLst>
      <p:ext uri="{BB962C8B-B14F-4D97-AF65-F5344CB8AC3E}">
        <p14:creationId xmlns:p14="http://schemas.microsoft.com/office/powerpoint/2010/main" val="101962338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15" name="สี่เหลี่ยมมุมมน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มนมุมสี่เหลี่ยมหนึ่งมุม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ชื่อเรื่อง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th-TH" smtClean="0"/>
              <a:t>คลิกเพื่อแก้ไขลักษณะชื่อเรื่องต้นแบบ</a:t>
            </a:r>
            <a:endParaRPr kumimoji="0" lang="en-US"/>
          </a:p>
        </p:txBody>
      </p:sp>
      <p:sp>
        <p:nvSpPr>
          <p:cNvPr id="4" name="ตัวยึดข้อความ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5" name="ตัวยึดวันที่ 4"/>
          <p:cNvSpPr>
            <a:spLocks noGrp="1"/>
          </p:cNvSpPr>
          <p:nvPr>
            <p:ph type="dt" sz="half" idx="10"/>
          </p:nvPr>
        </p:nvSpPr>
        <p:spPr/>
        <p:txBody>
          <a:bodyPr/>
          <a:lstStyle>
            <a:extLst/>
          </a:lstStyle>
          <a:p>
            <a:fld id="{F8548317-9A2A-4D79-90A3-7D87A920A022}" type="datetimeFigureOut">
              <a:rPr lang="th-TH" smtClean="0">
                <a:solidFill>
                  <a:srgbClr val="FEFAC9">
                    <a:shade val="50000"/>
                  </a:srgbClr>
                </a:solidFill>
              </a:rPr>
              <a:pPr/>
              <a:t>15/08/61</a:t>
            </a:fld>
            <a:endParaRPr lang="th-TH">
              <a:solidFill>
                <a:srgbClr val="FEFAC9">
                  <a:shade val="50000"/>
                </a:srgbClr>
              </a:solidFill>
            </a:endParaRPr>
          </a:p>
        </p:txBody>
      </p:sp>
      <p:sp>
        <p:nvSpPr>
          <p:cNvPr id="6" name="ตัวยึดท้ายกระดาษ 5"/>
          <p:cNvSpPr>
            <a:spLocks noGrp="1"/>
          </p:cNvSpPr>
          <p:nvPr>
            <p:ph type="ftr" sz="quarter" idx="11"/>
          </p:nvPr>
        </p:nvSpPr>
        <p:spPr/>
        <p:txBody>
          <a:bodyPr/>
          <a:lstStyle>
            <a:extLst/>
          </a:lstStyle>
          <a:p>
            <a:endParaRPr lang="th-TH">
              <a:solidFill>
                <a:srgbClr val="FEFAC9">
                  <a:shade val="50000"/>
                </a:srgbClr>
              </a:solidFill>
            </a:endParaRPr>
          </a:p>
        </p:txBody>
      </p:sp>
      <p:sp>
        <p:nvSpPr>
          <p:cNvPr id="7" name="ตัวยึดหมายเลขภาพนิ่ง 6"/>
          <p:cNvSpPr>
            <a:spLocks noGrp="1"/>
          </p:cNvSpPr>
          <p:nvPr>
            <p:ph type="sldNum" sz="quarter" idx="12"/>
          </p:nvPr>
        </p:nvSpPr>
        <p:spPr/>
        <p:txBody>
          <a:bodyPr/>
          <a:lstStyle>
            <a:extLst/>
          </a:lstStyle>
          <a:p>
            <a:fld id="{721A1793-F80F-40D2-95A3-1FF61C7CE6A4}" type="slidenum">
              <a:rPr lang="th-TH" smtClean="0">
                <a:solidFill>
                  <a:srgbClr val="FEFAC9">
                    <a:shade val="50000"/>
                  </a:srgbClr>
                </a:solidFill>
              </a:rPr>
              <a:pPr/>
              <a:t>‹#›</a:t>
            </a:fld>
            <a:endParaRPr lang="th-TH">
              <a:solidFill>
                <a:srgbClr val="FEFAC9">
                  <a:shade val="50000"/>
                </a:srgbClr>
              </a:solidFill>
            </a:endParaRPr>
          </a:p>
        </p:txBody>
      </p:sp>
      <p:sp>
        <p:nvSpPr>
          <p:cNvPr id="3" name="ตัวยึดรูปภาพ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th-TH" smtClean="0"/>
              <a:t>คลิกไอคอนเพื่อเพิ่มรูปภาพ</a:t>
            </a:r>
            <a:endParaRPr kumimoji="0" lang="en-US"/>
          </a:p>
        </p:txBody>
      </p:sp>
    </p:spTree>
    <p:extLst>
      <p:ext uri="{BB962C8B-B14F-4D97-AF65-F5344CB8AC3E}">
        <p14:creationId xmlns:p14="http://schemas.microsoft.com/office/powerpoint/2010/main" val="15108773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502920" y="4983480"/>
            <a:ext cx="8183880" cy="1051560"/>
          </a:xfrm>
        </p:spPr>
        <p:txBody>
          <a:bodyPr/>
          <a:lstStyle>
            <a:extLst/>
          </a:lstStyle>
          <a:p>
            <a:r>
              <a:rPr kumimoji="0" lang="th-TH" smtClean="0"/>
              <a:t>คลิกเพื่อแก้ไขลักษณะชื่อเรื่องต้นแบบ</a:t>
            </a:r>
            <a:endParaRPr kumimoji="0" lang="en-US"/>
          </a:p>
        </p:txBody>
      </p:sp>
      <p:sp>
        <p:nvSpPr>
          <p:cNvPr id="3" name="ตัวยึดข้อความแนวตั้ง 2"/>
          <p:cNvSpPr>
            <a:spLocks noGrp="1"/>
          </p:cNvSpPr>
          <p:nvPr>
            <p:ph type="body" orient="vert" idx="1"/>
          </p:nvPr>
        </p:nvSpPr>
        <p:spPr>
          <a:xfrm>
            <a:off x="502920" y="530352"/>
            <a:ext cx="8183880" cy="4187952"/>
          </a:xfrm>
        </p:spPr>
        <p:txBody>
          <a:bodyPr vert="eaVert"/>
          <a:lstStyle>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ตัวยึดวันที่ 3"/>
          <p:cNvSpPr>
            <a:spLocks noGrp="1"/>
          </p:cNvSpPr>
          <p:nvPr>
            <p:ph type="dt" sz="half" idx="10"/>
          </p:nvPr>
        </p:nvSpPr>
        <p:spPr/>
        <p:txBody>
          <a:bodyPr/>
          <a:lstStyle>
            <a:extLst/>
          </a:lstStyle>
          <a:p>
            <a:fld id="{F8548317-9A2A-4D79-90A3-7D87A920A022}" type="datetimeFigureOut">
              <a:rPr lang="th-TH" smtClean="0">
                <a:solidFill>
                  <a:srgbClr val="FEFAC9">
                    <a:shade val="50000"/>
                  </a:srgbClr>
                </a:solidFill>
              </a:rPr>
              <a:pPr/>
              <a:t>15/08/61</a:t>
            </a:fld>
            <a:endParaRPr lang="th-TH">
              <a:solidFill>
                <a:srgbClr val="FEFAC9">
                  <a:shade val="50000"/>
                </a:srgbClr>
              </a:solidFill>
            </a:endParaRPr>
          </a:p>
        </p:txBody>
      </p:sp>
      <p:sp>
        <p:nvSpPr>
          <p:cNvPr id="5" name="ตัวยึดท้ายกระดาษ 4"/>
          <p:cNvSpPr>
            <a:spLocks noGrp="1"/>
          </p:cNvSpPr>
          <p:nvPr>
            <p:ph type="ftr" sz="quarter" idx="11"/>
          </p:nvPr>
        </p:nvSpPr>
        <p:spPr/>
        <p:txBody>
          <a:bodyPr/>
          <a:lstStyle>
            <a:extLst/>
          </a:lstStyle>
          <a:p>
            <a:endParaRPr lang="th-TH">
              <a:solidFill>
                <a:srgbClr val="FEFAC9">
                  <a:shade val="50000"/>
                </a:srgbClr>
              </a:solidFill>
            </a:endParaRPr>
          </a:p>
        </p:txBody>
      </p:sp>
      <p:sp>
        <p:nvSpPr>
          <p:cNvPr id="6" name="ตัวยึดหมายเลขภาพนิ่ง 5"/>
          <p:cNvSpPr>
            <a:spLocks noGrp="1"/>
          </p:cNvSpPr>
          <p:nvPr>
            <p:ph type="sldNum" sz="quarter" idx="12"/>
          </p:nvPr>
        </p:nvSpPr>
        <p:spPr/>
        <p:txBody>
          <a:bodyPr/>
          <a:lstStyle>
            <a:extLst/>
          </a:lstStyle>
          <a:p>
            <a:fld id="{721A1793-F80F-40D2-95A3-1FF61C7CE6A4}" type="slidenum">
              <a:rPr lang="th-TH" smtClean="0">
                <a:solidFill>
                  <a:srgbClr val="FEFAC9">
                    <a:shade val="50000"/>
                  </a:srgbClr>
                </a:solidFill>
              </a:rPr>
              <a:pPr/>
              <a:t>‹#›</a:t>
            </a:fld>
            <a:endParaRPr lang="th-TH">
              <a:solidFill>
                <a:srgbClr val="FEFAC9">
                  <a:shade val="50000"/>
                </a:srgbClr>
              </a:solidFill>
            </a:endParaRPr>
          </a:p>
        </p:txBody>
      </p:sp>
    </p:spTree>
    <p:extLst>
      <p:ext uri="{BB962C8B-B14F-4D97-AF65-F5344CB8AC3E}">
        <p14:creationId xmlns:p14="http://schemas.microsoft.com/office/powerpoint/2010/main" val="32654764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p:cNvSpPr>
            <a:spLocks noGrp="1"/>
          </p:cNvSpPr>
          <p:nvPr>
            <p:ph type="title" orient="vert"/>
          </p:nvPr>
        </p:nvSpPr>
        <p:spPr>
          <a:xfrm>
            <a:off x="6629400" y="533404"/>
            <a:ext cx="1981200" cy="5257799"/>
          </a:xfrm>
        </p:spPr>
        <p:txBody>
          <a:bodyPr vert="eaVert"/>
          <a:lstStyle>
            <a:extLst/>
          </a:lstStyle>
          <a:p>
            <a:r>
              <a:rPr kumimoji="0" lang="th-TH" smtClean="0"/>
              <a:t>คลิกเพื่อแก้ไขลักษณะชื่อเรื่องต้นแบบ</a:t>
            </a:r>
            <a:endParaRPr kumimoji="0" lang="en-US"/>
          </a:p>
        </p:txBody>
      </p:sp>
      <p:sp>
        <p:nvSpPr>
          <p:cNvPr id="3" name="ตัวยึดข้อความแนวตั้ง 2"/>
          <p:cNvSpPr>
            <a:spLocks noGrp="1"/>
          </p:cNvSpPr>
          <p:nvPr>
            <p:ph type="body" orient="vert" idx="1"/>
          </p:nvPr>
        </p:nvSpPr>
        <p:spPr>
          <a:xfrm>
            <a:off x="533400" y="533402"/>
            <a:ext cx="5943600" cy="5257801"/>
          </a:xfrm>
        </p:spPr>
        <p:txBody>
          <a:bodyPr vert="eaVert"/>
          <a:lstStyle>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ตัวยึดวันที่ 3"/>
          <p:cNvSpPr>
            <a:spLocks noGrp="1"/>
          </p:cNvSpPr>
          <p:nvPr>
            <p:ph type="dt" sz="half" idx="10"/>
          </p:nvPr>
        </p:nvSpPr>
        <p:spPr/>
        <p:txBody>
          <a:bodyPr/>
          <a:lstStyle>
            <a:extLst/>
          </a:lstStyle>
          <a:p>
            <a:fld id="{F8548317-9A2A-4D79-90A3-7D87A920A022}" type="datetimeFigureOut">
              <a:rPr lang="th-TH" smtClean="0">
                <a:solidFill>
                  <a:srgbClr val="FEFAC9">
                    <a:shade val="50000"/>
                  </a:srgbClr>
                </a:solidFill>
              </a:rPr>
              <a:pPr/>
              <a:t>15/08/61</a:t>
            </a:fld>
            <a:endParaRPr lang="th-TH">
              <a:solidFill>
                <a:srgbClr val="FEFAC9">
                  <a:shade val="50000"/>
                </a:srgbClr>
              </a:solidFill>
            </a:endParaRPr>
          </a:p>
        </p:txBody>
      </p:sp>
      <p:sp>
        <p:nvSpPr>
          <p:cNvPr id="5" name="ตัวยึดท้ายกระดาษ 4"/>
          <p:cNvSpPr>
            <a:spLocks noGrp="1"/>
          </p:cNvSpPr>
          <p:nvPr>
            <p:ph type="ftr" sz="quarter" idx="11"/>
          </p:nvPr>
        </p:nvSpPr>
        <p:spPr/>
        <p:txBody>
          <a:bodyPr/>
          <a:lstStyle>
            <a:extLst/>
          </a:lstStyle>
          <a:p>
            <a:endParaRPr lang="th-TH">
              <a:solidFill>
                <a:srgbClr val="FEFAC9">
                  <a:shade val="50000"/>
                </a:srgbClr>
              </a:solidFill>
            </a:endParaRPr>
          </a:p>
        </p:txBody>
      </p:sp>
      <p:sp>
        <p:nvSpPr>
          <p:cNvPr id="6" name="ตัวยึดหมายเลขภาพนิ่ง 5"/>
          <p:cNvSpPr>
            <a:spLocks noGrp="1"/>
          </p:cNvSpPr>
          <p:nvPr>
            <p:ph type="sldNum" sz="quarter" idx="12"/>
          </p:nvPr>
        </p:nvSpPr>
        <p:spPr/>
        <p:txBody>
          <a:bodyPr/>
          <a:lstStyle>
            <a:extLst/>
          </a:lstStyle>
          <a:p>
            <a:fld id="{721A1793-F80F-40D2-95A3-1FF61C7CE6A4}" type="slidenum">
              <a:rPr lang="th-TH" smtClean="0">
                <a:solidFill>
                  <a:srgbClr val="FEFAC9">
                    <a:shade val="50000"/>
                  </a:srgbClr>
                </a:solidFill>
              </a:rPr>
              <a:pPr/>
              <a:t>‹#›</a:t>
            </a:fld>
            <a:endParaRPr lang="th-TH">
              <a:solidFill>
                <a:srgbClr val="FEFAC9">
                  <a:shade val="50000"/>
                </a:srgbClr>
              </a:solidFill>
            </a:endParaRPr>
          </a:p>
        </p:txBody>
      </p:sp>
    </p:spTree>
    <p:extLst>
      <p:ext uri="{BB962C8B-B14F-4D97-AF65-F5344CB8AC3E}">
        <p14:creationId xmlns:p14="http://schemas.microsoft.com/office/powerpoint/2010/main" val="396810278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h-TH" smtClean="0"/>
              <a:t>คลิกเพื่อแก้ไขลักษณะชื่อเรื่องต้นแบบ</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h-TH" smtClean="0"/>
              <a:t>คลิกเพื่อแก้ไขลักษณะชื่อเรื่องรองต้นแบบ</a:t>
            </a:r>
            <a:endParaRPr kumimoji="0" lang="en-US"/>
          </a:p>
        </p:txBody>
      </p:sp>
      <p:sp>
        <p:nvSpPr>
          <p:cNvPr id="30" name="Date Placeholder 29"/>
          <p:cNvSpPr>
            <a:spLocks noGrp="1"/>
          </p:cNvSpPr>
          <p:nvPr>
            <p:ph type="dt" sz="half" idx="10"/>
          </p:nvPr>
        </p:nvSpPr>
        <p:spPr/>
        <p:txBody>
          <a:bodyPr/>
          <a:lstStyle/>
          <a:p>
            <a:fld id="{40389971-746D-4F72-952C-83D8C3309A41}" type="datetimeFigureOut">
              <a:rPr lang="th-TH" smtClean="0">
                <a:solidFill>
                  <a:srgbClr val="DBF5F9">
                    <a:shade val="90000"/>
                  </a:srgbClr>
                </a:solidFill>
              </a:rPr>
              <a:pPr/>
              <a:t>15/08/61</a:t>
            </a:fld>
            <a:endParaRPr lang="th-TH">
              <a:solidFill>
                <a:srgbClr val="DBF5F9">
                  <a:shade val="90000"/>
                </a:srgbClr>
              </a:solidFill>
            </a:endParaRPr>
          </a:p>
        </p:txBody>
      </p:sp>
      <p:sp>
        <p:nvSpPr>
          <p:cNvPr id="19" name="Footer Placeholder 18"/>
          <p:cNvSpPr>
            <a:spLocks noGrp="1"/>
          </p:cNvSpPr>
          <p:nvPr>
            <p:ph type="ftr" sz="quarter" idx="11"/>
          </p:nvPr>
        </p:nvSpPr>
        <p:spPr/>
        <p:txBody>
          <a:bodyPr/>
          <a:lstStyle/>
          <a:p>
            <a:endParaRPr lang="th-TH">
              <a:solidFill>
                <a:srgbClr val="DBF5F9">
                  <a:shade val="90000"/>
                </a:srgbClr>
              </a:solidFill>
            </a:endParaRPr>
          </a:p>
        </p:txBody>
      </p:sp>
      <p:sp>
        <p:nvSpPr>
          <p:cNvPr id="27" name="Slide Number Placeholder 26"/>
          <p:cNvSpPr>
            <a:spLocks noGrp="1"/>
          </p:cNvSpPr>
          <p:nvPr>
            <p:ph type="sldNum" sz="quarter" idx="12"/>
          </p:nvPr>
        </p:nvSpPr>
        <p:spPr/>
        <p:txBody>
          <a:bodyPr/>
          <a:lstStyle/>
          <a:p>
            <a:fld id="{8784A352-B5CC-44AB-B444-D9E9E59D3FC6}" type="slidenum">
              <a:rPr lang="th-TH" smtClean="0">
                <a:solidFill>
                  <a:srgbClr val="DBF5F9">
                    <a:shade val="90000"/>
                  </a:srgbClr>
                </a:solidFill>
              </a:rPr>
              <a:pPr/>
              <a:t>‹#›</a:t>
            </a:fld>
            <a:endParaRPr lang="th-TH">
              <a:solidFill>
                <a:srgbClr val="DBF5F9">
                  <a:shade val="90000"/>
                </a:srgbClr>
              </a:solidFill>
            </a:endParaRPr>
          </a:p>
        </p:txBody>
      </p:sp>
    </p:spTree>
    <p:extLst>
      <p:ext uri="{BB962C8B-B14F-4D97-AF65-F5344CB8AC3E}">
        <p14:creationId xmlns:p14="http://schemas.microsoft.com/office/powerpoint/2010/main" val="3712052053"/>
      </p:ext>
    </p:extLst>
  </p:cSld>
  <p:clrMapOvr>
    <a:overrideClrMapping bg1="dk1" tx1="lt1" bg2="dk2" tx2="lt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h-TH" smtClean="0"/>
              <a:t>คลิกเพื่อแก้ไขลักษณะชื่อเรื่องต้นแบบ</a:t>
            </a:r>
            <a:endParaRPr kumimoji="0" lang="en-US"/>
          </a:p>
        </p:txBody>
      </p:sp>
      <p:sp>
        <p:nvSpPr>
          <p:cNvPr id="3" name="Content Placeholder 2"/>
          <p:cNvSpPr>
            <a:spLocks noGrp="1"/>
          </p:cNvSpPr>
          <p:nvPr>
            <p:ph idx="1"/>
          </p:nvPr>
        </p:nvSpPr>
        <p:spPr/>
        <p:txBody>
          <a:body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Date Placeholder 3"/>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5" name="Footer Placeholder 4"/>
          <p:cNvSpPr>
            <a:spLocks noGrp="1"/>
          </p:cNvSpPr>
          <p:nvPr>
            <p:ph type="ftr" sz="quarter" idx="11"/>
          </p:nvPr>
        </p:nvSpPr>
        <p:spPr/>
        <p:txBody>
          <a:bodyPr/>
          <a:lstStyle/>
          <a:p>
            <a:endParaRPr lang="th-TH">
              <a:solidFill>
                <a:srgbClr val="04617B">
                  <a:shade val="90000"/>
                </a:srgbClr>
              </a:solidFill>
            </a:endParaRPr>
          </a:p>
        </p:txBody>
      </p:sp>
      <p:sp>
        <p:nvSpPr>
          <p:cNvPr id="6" name="Slide Number Placeholder 5"/>
          <p:cNvSpPr>
            <a:spLocks noGrp="1"/>
          </p:cNvSpPr>
          <p:nvPr>
            <p:ph type="sldNum" sz="quarter" idx="12"/>
          </p:nvPr>
        </p:nvSpPr>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Tree>
    <p:extLst>
      <p:ext uri="{BB962C8B-B14F-4D97-AF65-F5344CB8AC3E}">
        <p14:creationId xmlns:p14="http://schemas.microsoft.com/office/powerpoint/2010/main" val="187403793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h-TH" smtClean="0"/>
              <a:t>คลิกเพื่อแก้ไขลักษณะชื่อเรื่องต้นแบบ</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h-TH" smtClean="0"/>
              <a:t>คลิกเพื่อแก้ไขลักษณะของข้อความต้นแบบ</a:t>
            </a:r>
          </a:p>
        </p:txBody>
      </p:sp>
      <p:sp>
        <p:nvSpPr>
          <p:cNvPr id="4" name="Date Placeholder 3"/>
          <p:cNvSpPr>
            <a:spLocks noGrp="1"/>
          </p:cNvSpPr>
          <p:nvPr>
            <p:ph type="dt" sz="half" idx="10"/>
          </p:nvPr>
        </p:nvSpPr>
        <p:spPr/>
        <p:txBody>
          <a:bodyPr/>
          <a:lstStyle/>
          <a:p>
            <a:fld id="{40389971-746D-4F72-952C-83D8C3309A41}" type="datetimeFigureOut">
              <a:rPr lang="th-TH" smtClean="0">
                <a:solidFill>
                  <a:srgbClr val="DBF5F9">
                    <a:shade val="90000"/>
                  </a:srgbClr>
                </a:solidFill>
              </a:rPr>
              <a:pPr/>
              <a:t>15/08/61</a:t>
            </a:fld>
            <a:endParaRPr lang="th-TH">
              <a:solidFill>
                <a:srgbClr val="DBF5F9">
                  <a:shade val="90000"/>
                </a:srgbClr>
              </a:solidFill>
            </a:endParaRPr>
          </a:p>
        </p:txBody>
      </p:sp>
      <p:sp>
        <p:nvSpPr>
          <p:cNvPr id="5" name="Footer Placeholder 4"/>
          <p:cNvSpPr>
            <a:spLocks noGrp="1"/>
          </p:cNvSpPr>
          <p:nvPr>
            <p:ph type="ftr" sz="quarter" idx="11"/>
          </p:nvPr>
        </p:nvSpPr>
        <p:spPr/>
        <p:txBody>
          <a:bodyPr/>
          <a:lstStyle/>
          <a:p>
            <a:endParaRPr lang="th-TH">
              <a:solidFill>
                <a:srgbClr val="DBF5F9">
                  <a:shade val="90000"/>
                </a:srgbClr>
              </a:solidFill>
            </a:endParaRPr>
          </a:p>
        </p:txBody>
      </p:sp>
      <p:sp>
        <p:nvSpPr>
          <p:cNvPr id="6" name="Slide Number Placeholder 5"/>
          <p:cNvSpPr>
            <a:spLocks noGrp="1"/>
          </p:cNvSpPr>
          <p:nvPr>
            <p:ph type="sldNum" sz="quarter" idx="12"/>
          </p:nvPr>
        </p:nvSpPr>
        <p:spPr/>
        <p:txBody>
          <a:bodyPr/>
          <a:lstStyle/>
          <a:p>
            <a:fld id="{8784A352-B5CC-44AB-B444-D9E9E59D3FC6}" type="slidenum">
              <a:rPr lang="th-TH" smtClean="0">
                <a:solidFill>
                  <a:srgbClr val="DBF5F9">
                    <a:shade val="90000"/>
                  </a:srgbClr>
                </a:solidFill>
              </a:rPr>
              <a:pPr/>
              <a:t>‹#›</a:t>
            </a:fld>
            <a:endParaRPr lang="th-TH">
              <a:solidFill>
                <a:srgbClr val="DBF5F9">
                  <a:shade val="90000"/>
                </a:srgbClr>
              </a:solidFill>
            </a:endParaRPr>
          </a:p>
        </p:txBody>
      </p:sp>
    </p:spTree>
    <p:extLst>
      <p:ext uri="{BB962C8B-B14F-4D97-AF65-F5344CB8AC3E}">
        <p14:creationId xmlns:p14="http://schemas.microsoft.com/office/powerpoint/2010/main" val="352677055"/>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067E31-F22A-496F-B631-77E9444099B5}" type="datetimeFigureOut">
              <a:rPr lang="th-TH" smtClean="0">
                <a:solidFill>
                  <a:prstClr val="black">
                    <a:tint val="75000"/>
                  </a:prstClr>
                </a:solidFill>
              </a:rPr>
              <a:pPr/>
              <a:t>15/08/61</a:t>
            </a:fld>
            <a:endParaRPr lang="th-TH">
              <a:solidFill>
                <a:prstClr val="black">
                  <a:tint val="75000"/>
                </a:prstClr>
              </a:solidFill>
            </a:endParaRPr>
          </a:p>
        </p:txBody>
      </p:sp>
      <p:sp>
        <p:nvSpPr>
          <p:cNvPr id="3" name="Footer Placeholder 2"/>
          <p:cNvSpPr>
            <a:spLocks noGrp="1"/>
          </p:cNvSpPr>
          <p:nvPr>
            <p:ph type="ftr" sz="quarter" idx="11"/>
          </p:nvPr>
        </p:nvSpPr>
        <p:spPr/>
        <p:txBody>
          <a:bodyPr/>
          <a:lstStyle/>
          <a:p>
            <a:endParaRPr lang="th-TH">
              <a:solidFill>
                <a:prstClr val="black">
                  <a:tint val="75000"/>
                </a:prstClr>
              </a:solidFill>
            </a:endParaRPr>
          </a:p>
        </p:txBody>
      </p:sp>
      <p:sp>
        <p:nvSpPr>
          <p:cNvPr id="4" name="Slide Number Placeholder 3"/>
          <p:cNvSpPr>
            <a:spLocks noGrp="1"/>
          </p:cNvSpPr>
          <p:nvPr>
            <p:ph type="sldNum" sz="quarter" idx="12"/>
          </p:nvPr>
        </p:nvSpPr>
        <p:spPr/>
        <p:txBody>
          <a:bodyPr/>
          <a:lstStyle/>
          <a:p>
            <a:fld id="{C4AEE600-89D2-47B0-8D9B-F4E369472FC1}"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274536351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th-TH" smtClean="0"/>
              <a:t>คลิกเพื่อแก้ไขลักษณะชื่อเรื่องต้นแบบ</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5" name="Date Placeholder 4"/>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6" name="Footer Placeholder 5"/>
          <p:cNvSpPr>
            <a:spLocks noGrp="1"/>
          </p:cNvSpPr>
          <p:nvPr>
            <p:ph type="ftr" sz="quarter" idx="11"/>
          </p:nvPr>
        </p:nvSpPr>
        <p:spPr/>
        <p:txBody>
          <a:bodyPr/>
          <a:lstStyle/>
          <a:p>
            <a:endParaRPr lang="th-TH">
              <a:solidFill>
                <a:srgbClr val="04617B">
                  <a:shade val="90000"/>
                </a:srgbClr>
              </a:solidFill>
            </a:endParaRPr>
          </a:p>
        </p:txBody>
      </p:sp>
      <p:sp>
        <p:nvSpPr>
          <p:cNvPr id="7" name="Slide Number Placeholder 6"/>
          <p:cNvSpPr>
            <a:spLocks noGrp="1"/>
          </p:cNvSpPr>
          <p:nvPr>
            <p:ph type="sldNum" sz="quarter" idx="12"/>
          </p:nvPr>
        </p:nvSpPr>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Tree>
    <p:extLst>
      <p:ext uri="{BB962C8B-B14F-4D97-AF65-F5344CB8AC3E}">
        <p14:creationId xmlns:p14="http://schemas.microsoft.com/office/powerpoint/2010/main" val="110923601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th-TH" smtClean="0"/>
              <a:t>คลิกเพื่อแก้ไขลักษณะชื่อเรื่องต้นแบบ</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h-TH" smtClean="0"/>
              <a:t>คลิกเพื่อแก้ไขลักษณะของข้อความต้นแบบ</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h-TH" smtClean="0"/>
              <a:t>คลิกเพื่อแก้ไขลักษณะของข้อความต้นแบบ</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7" name="Date Placeholder 6"/>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8" name="Footer Placeholder 7"/>
          <p:cNvSpPr>
            <a:spLocks noGrp="1"/>
          </p:cNvSpPr>
          <p:nvPr>
            <p:ph type="ftr" sz="quarter" idx="11"/>
          </p:nvPr>
        </p:nvSpPr>
        <p:spPr/>
        <p:txBody>
          <a:bodyPr/>
          <a:lstStyle/>
          <a:p>
            <a:endParaRPr lang="th-TH">
              <a:solidFill>
                <a:srgbClr val="04617B">
                  <a:shade val="90000"/>
                </a:srgbClr>
              </a:solidFill>
            </a:endParaRPr>
          </a:p>
        </p:txBody>
      </p:sp>
      <p:sp>
        <p:nvSpPr>
          <p:cNvPr id="9" name="Slide Number Placeholder 8"/>
          <p:cNvSpPr>
            <a:spLocks noGrp="1"/>
          </p:cNvSpPr>
          <p:nvPr>
            <p:ph type="sldNum" sz="quarter" idx="12"/>
          </p:nvPr>
        </p:nvSpPr>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Tree>
    <p:extLst>
      <p:ext uri="{BB962C8B-B14F-4D97-AF65-F5344CB8AC3E}">
        <p14:creationId xmlns:p14="http://schemas.microsoft.com/office/powerpoint/2010/main" val="256257234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h-TH" smtClean="0"/>
              <a:t>คลิกเพื่อแก้ไขลักษณะชื่อเรื่องต้นแบบ</a:t>
            </a:r>
            <a:endParaRPr kumimoji="0" lang="en-US"/>
          </a:p>
        </p:txBody>
      </p:sp>
      <p:sp>
        <p:nvSpPr>
          <p:cNvPr id="3" name="Date Placeholder 2"/>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4" name="Footer Placeholder 3"/>
          <p:cNvSpPr>
            <a:spLocks noGrp="1"/>
          </p:cNvSpPr>
          <p:nvPr>
            <p:ph type="ftr" sz="quarter" idx="11"/>
          </p:nvPr>
        </p:nvSpPr>
        <p:spPr/>
        <p:txBody>
          <a:bodyPr/>
          <a:lstStyle/>
          <a:p>
            <a:endParaRPr lang="th-TH">
              <a:solidFill>
                <a:srgbClr val="04617B">
                  <a:shade val="90000"/>
                </a:srgbClr>
              </a:solidFill>
            </a:endParaRPr>
          </a:p>
        </p:txBody>
      </p:sp>
      <p:sp>
        <p:nvSpPr>
          <p:cNvPr id="5" name="Slide Number Placeholder 4"/>
          <p:cNvSpPr>
            <a:spLocks noGrp="1"/>
          </p:cNvSpPr>
          <p:nvPr>
            <p:ph type="sldNum" sz="quarter" idx="12"/>
          </p:nvPr>
        </p:nvSpPr>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Tree>
    <p:extLst>
      <p:ext uri="{BB962C8B-B14F-4D97-AF65-F5344CB8AC3E}">
        <p14:creationId xmlns:p14="http://schemas.microsoft.com/office/powerpoint/2010/main" val="323625123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3" name="Footer Placeholder 2"/>
          <p:cNvSpPr>
            <a:spLocks noGrp="1"/>
          </p:cNvSpPr>
          <p:nvPr>
            <p:ph type="ftr" sz="quarter" idx="11"/>
          </p:nvPr>
        </p:nvSpPr>
        <p:spPr/>
        <p:txBody>
          <a:bodyPr/>
          <a:lstStyle/>
          <a:p>
            <a:endParaRPr lang="th-TH">
              <a:solidFill>
                <a:srgbClr val="04617B">
                  <a:shade val="90000"/>
                </a:srgbClr>
              </a:solidFill>
            </a:endParaRPr>
          </a:p>
        </p:txBody>
      </p:sp>
      <p:sp>
        <p:nvSpPr>
          <p:cNvPr id="4" name="Slide Number Placeholder 3"/>
          <p:cNvSpPr>
            <a:spLocks noGrp="1"/>
          </p:cNvSpPr>
          <p:nvPr>
            <p:ph type="sldNum" sz="quarter" idx="12"/>
          </p:nvPr>
        </p:nvSpPr>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Tree>
    <p:extLst>
      <p:ext uri="{BB962C8B-B14F-4D97-AF65-F5344CB8AC3E}">
        <p14:creationId xmlns:p14="http://schemas.microsoft.com/office/powerpoint/2010/main" val="79022840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h-TH" smtClean="0"/>
              <a:t>คลิกเพื่อแก้ไขลักษณะชื่อเรื่องต้นแบบ</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h-TH" smtClean="0"/>
              <a:t>คลิกเพื่อแก้ไขลักษณะของข้อความต้นแบบ</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5" name="Date Placeholder 4"/>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6" name="Footer Placeholder 5"/>
          <p:cNvSpPr>
            <a:spLocks noGrp="1"/>
          </p:cNvSpPr>
          <p:nvPr>
            <p:ph type="ftr" sz="quarter" idx="11"/>
          </p:nvPr>
        </p:nvSpPr>
        <p:spPr/>
        <p:txBody>
          <a:bodyPr/>
          <a:lstStyle/>
          <a:p>
            <a:endParaRPr lang="th-TH">
              <a:solidFill>
                <a:srgbClr val="04617B">
                  <a:shade val="90000"/>
                </a:srgbClr>
              </a:solidFill>
            </a:endParaRPr>
          </a:p>
        </p:txBody>
      </p:sp>
      <p:sp>
        <p:nvSpPr>
          <p:cNvPr id="7" name="Slide Number Placeholder 6"/>
          <p:cNvSpPr>
            <a:spLocks noGrp="1"/>
          </p:cNvSpPr>
          <p:nvPr>
            <p:ph type="sldNum" sz="quarter" idx="12"/>
          </p:nvPr>
        </p:nvSpPr>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Tree>
    <p:extLst>
      <p:ext uri="{BB962C8B-B14F-4D97-AF65-F5344CB8AC3E}">
        <p14:creationId xmlns:p14="http://schemas.microsoft.com/office/powerpoint/2010/main" val="232083385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h-TH" smtClean="0"/>
              <a:t>คลิกเพื่อแก้ไขลักษณะชื่อเรื่องต้นแบบ</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h-TH" smtClean="0"/>
              <a:t>คลิกเพื่อแก้ไขลักษณะของข้อความต้นแบบ</a:t>
            </a:r>
          </a:p>
        </p:txBody>
      </p:sp>
      <p:sp>
        <p:nvSpPr>
          <p:cNvPr id="5" name="Date Placeholder 4"/>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6" name="Footer Placeholder 5"/>
          <p:cNvSpPr>
            <a:spLocks noGrp="1"/>
          </p:cNvSpPr>
          <p:nvPr>
            <p:ph type="ftr" sz="quarter" idx="11"/>
          </p:nvPr>
        </p:nvSpPr>
        <p:spPr/>
        <p:txBody>
          <a:bodyPr/>
          <a:lstStyle/>
          <a:p>
            <a:endParaRPr lang="th-TH">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h-TH" smtClean="0"/>
              <a:t>คลิกไอคอนเพื่อเพิ่มรูปภาพ</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85147285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h-TH" smtClean="0"/>
              <a:t>คลิกเพื่อแก้ไขลักษณะชื่อเรื่องต้นแบบ</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Date Placeholder 3"/>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5" name="Footer Placeholder 4"/>
          <p:cNvSpPr>
            <a:spLocks noGrp="1"/>
          </p:cNvSpPr>
          <p:nvPr>
            <p:ph type="ftr" sz="quarter" idx="11"/>
          </p:nvPr>
        </p:nvSpPr>
        <p:spPr/>
        <p:txBody>
          <a:bodyPr/>
          <a:lstStyle/>
          <a:p>
            <a:endParaRPr lang="th-TH">
              <a:solidFill>
                <a:srgbClr val="04617B">
                  <a:shade val="90000"/>
                </a:srgbClr>
              </a:solidFill>
            </a:endParaRPr>
          </a:p>
        </p:txBody>
      </p:sp>
      <p:sp>
        <p:nvSpPr>
          <p:cNvPr id="6" name="Slide Number Placeholder 5"/>
          <p:cNvSpPr>
            <a:spLocks noGrp="1"/>
          </p:cNvSpPr>
          <p:nvPr>
            <p:ph type="sldNum" sz="quarter" idx="12"/>
          </p:nvPr>
        </p:nvSpPr>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Tree>
    <p:extLst>
      <p:ext uri="{BB962C8B-B14F-4D97-AF65-F5344CB8AC3E}">
        <p14:creationId xmlns:p14="http://schemas.microsoft.com/office/powerpoint/2010/main" val="17332874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th-TH" smtClean="0"/>
              <a:t>คลิกเพื่อแก้ไขลักษณะชื่อเรื่องต้นแบบ</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Date Placeholder 3"/>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5" name="Footer Placeholder 4"/>
          <p:cNvSpPr>
            <a:spLocks noGrp="1"/>
          </p:cNvSpPr>
          <p:nvPr>
            <p:ph type="ftr" sz="quarter" idx="11"/>
          </p:nvPr>
        </p:nvSpPr>
        <p:spPr/>
        <p:txBody>
          <a:bodyPr/>
          <a:lstStyle/>
          <a:p>
            <a:endParaRPr lang="th-TH">
              <a:solidFill>
                <a:srgbClr val="04617B">
                  <a:shade val="90000"/>
                </a:srgbClr>
              </a:solidFill>
            </a:endParaRPr>
          </a:p>
        </p:txBody>
      </p:sp>
      <p:sp>
        <p:nvSpPr>
          <p:cNvPr id="6" name="Slide Number Placeholder 5"/>
          <p:cNvSpPr>
            <a:spLocks noGrp="1"/>
          </p:cNvSpPr>
          <p:nvPr>
            <p:ph type="sldNum" sz="quarter" idx="12"/>
          </p:nvPr>
        </p:nvSpPr>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Tree>
    <p:extLst>
      <p:ext uri="{BB962C8B-B14F-4D97-AF65-F5344CB8AC3E}">
        <p14:creationId xmlns:p14="http://schemas.microsoft.com/office/powerpoint/2010/main" val="16826208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h-TH" smtClean="0"/>
              <a:t>คลิกเพื่อแก้ไขลักษณะชื่อเรื่องต้นแบบ</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h-TH" smtClean="0"/>
              <a:t>คลิกเพื่อแก้ไขลักษณะชื่อเรื่องรองต้นแบบ</a:t>
            </a:r>
            <a:endParaRPr kumimoji="0" lang="en-US"/>
          </a:p>
        </p:txBody>
      </p:sp>
      <p:sp>
        <p:nvSpPr>
          <p:cNvPr id="30" name="Date Placeholder 29"/>
          <p:cNvSpPr>
            <a:spLocks noGrp="1"/>
          </p:cNvSpPr>
          <p:nvPr>
            <p:ph type="dt" sz="half" idx="10"/>
          </p:nvPr>
        </p:nvSpPr>
        <p:spPr/>
        <p:txBody>
          <a:bodyPr/>
          <a:lstStyle/>
          <a:p>
            <a:fld id="{40389971-746D-4F72-952C-83D8C3309A41}" type="datetimeFigureOut">
              <a:rPr lang="th-TH" smtClean="0">
                <a:solidFill>
                  <a:srgbClr val="DBF5F9">
                    <a:shade val="90000"/>
                  </a:srgbClr>
                </a:solidFill>
              </a:rPr>
              <a:pPr/>
              <a:t>15/08/61</a:t>
            </a:fld>
            <a:endParaRPr lang="th-TH">
              <a:solidFill>
                <a:srgbClr val="DBF5F9">
                  <a:shade val="90000"/>
                </a:srgbClr>
              </a:solidFill>
            </a:endParaRPr>
          </a:p>
        </p:txBody>
      </p:sp>
      <p:sp>
        <p:nvSpPr>
          <p:cNvPr id="19" name="Footer Placeholder 18"/>
          <p:cNvSpPr>
            <a:spLocks noGrp="1"/>
          </p:cNvSpPr>
          <p:nvPr>
            <p:ph type="ftr" sz="quarter" idx="11"/>
          </p:nvPr>
        </p:nvSpPr>
        <p:spPr/>
        <p:txBody>
          <a:bodyPr/>
          <a:lstStyle/>
          <a:p>
            <a:endParaRPr lang="th-TH">
              <a:solidFill>
                <a:srgbClr val="DBF5F9">
                  <a:shade val="90000"/>
                </a:srgbClr>
              </a:solidFill>
            </a:endParaRPr>
          </a:p>
        </p:txBody>
      </p:sp>
      <p:sp>
        <p:nvSpPr>
          <p:cNvPr id="27" name="Slide Number Placeholder 26"/>
          <p:cNvSpPr>
            <a:spLocks noGrp="1"/>
          </p:cNvSpPr>
          <p:nvPr>
            <p:ph type="sldNum" sz="quarter" idx="12"/>
          </p:nvPr>
        </p:nvSpPr>
        <p:spPr/>
        <p:txBody>
          <a:bodyPr/>
          <a:lstStyle/>
          <a:p>
            <a:fld id="{8784A352-B5CC-44AB-B444-D9E9E59D3FC6}" type="slidenum">
              <a:rPr lang="th-TH" smtClean="0">
                <a:solidFill>
                  <a:srgbClr val="DBF5F9">
                    <a:shade val="90000"/>
                  </a:srgbClr>
                </a:solidFill>
              </a:rPr>
              <a:pPr/>
              <a:t>‹#›</a:t>
            </a:fld>
            <a:endParaRPr lang="th-TH">
              <a:solidFill>
                <a:srgbClr val="DBF5F9">
                  <a:shade val="90000"/>
                </a:srgbClr>
              </a:solidFill>
            </a:endParaRPr>
          </a:p>
        </p:txBody>
      </p:sp>
    </p:spTree>
    <p:extLst>
      <p:ext uri="{BB962C8B-B14F-4D97-AF65-F5344CB8AC3E}">
        <p14:creationId xmlns:p14="http://schemas.microsoft.com/office/powerpoint/2010/main" val="3562470733"/>
      </p:ext>
    </p:extLst>
  </p:cSld>
  <p:clrMapOvr>
    <a:overrideClrMapping bg1="dk1" tx1="lt1" bg2="dk2" tx2="lt2" accent1="accent1" accent2="accent2" accent3="accent3" accent4="accent4" accent5="accent5" accent6="accent6" hlink="hlink" folHlink="folHlink"/>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h-TH" smtClean="0"/>
              <a:t>คลิกเพื่อแก้ไขลักษณะชื่อเรื่องต้นแบบ</a:t>
            </a:r>
            <a:endParaRPr kumimoji="0" lang="en-US"/>
          </a:p>
        </p:txBody>
      </p:sp>
      <p:sp>
        <p:nvSpPr>
          <p:cNvPr id="3" name="Content Placeholder 2"/>
          <p:cNvSpPr>
            <a:spLocks noGrp="1"/>
          </p:cNvSpPr>
          <p:nvPr>
            <p:ph idx="1"/>
          </p:nvPr>
        </p:nvSpPr>
        <p:spPr/>
        <p:txBody>
          <a:body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Date Placeholder 3"/>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5" name="Footer Placeholder 4"/>
          <p:cNvSpPr>
            <a:spLocks noGrp="1"/>
          </p:cNvSpPr>
          <p:nvPr>
            <p:ph type="ftr" sz="quarter" idx="11"/>
          </p:nvPr>
        </p:nvSpPr>
        <p:spPr/>
        <p:txBody>
          <a:bodyPr/>
          <a:lstStyle/>
          <a:p>
            <a:endParaRPr lang="th-TH">
              <a:solidFill>
                <a:srgbClr val="04617B">
                  <a:shade val="90000"/>
                </a:srgbClr>
              </a:solidFill>
            </a:endParaRPr>
          </a:p>
        </p:txBody>
      </p:sp>
      <p:sp>
        <p:nvSpPr>
          <p:cNvPr id="6" name="Slide Number Placeholder 5"/>
          <p:cNvSpPr>
            <a:spLocks noGrp="1"/>
          </p:cNvSpPr>
          <p:nvPr>
            <p:ph type="sldNum" sz="quarter" idx="12"/>
          </p:nvPr>
        </p:nvSpPr>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Tree>
    <p:extLst>
      <p:ext uri="{BB962C8B-B14F-4D97-AF65-F5344CB8AC3E}">
        <p14:creationId xmlns:p14="http://schemas.microsoft.com/office/powerpoint/2010/main" val="2832301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th-TH"/>
          </a:p>
        </p:txBody>
      </p:sp>
      <p:sp>
        <p:nvSpPr>
          <p:cNvPr id="3" name="Content Placeholder 2"/>
          <p:cNvSpPr>
            <a:spLocks noGrp="1"/>
          </p:cNvSpPr>
          <p:nvPr>
            <p:ph idx="1"/>
          </p:nvPr>
        </p:nvSpPr>
        <p:spPr>
          <a:xfrm>
            <a:off x="3575050" y="27311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067E31-F22A-496F-B631-77E9444099B5}" type="datetimeFigureOut">
              <a:rPr lang="th-TH" smtClean="0">
                <a:solidFill>
                  <a:prstClr val="black">
                    <a:tint val="75000"/>
                  </a:prstClr>
                </a:solidFill>
              </a:rPr>
              <a:pPr/>
              <a:t>15/08/61</a:t>
            </a:fld>
            <a:endParaRPr lang="th-TH">
              <a:solidFill>
                <a:prstClr val="black">
                  <a:tint val="75000"/>
                </a:prstClr>
              </a:solidFill>
            </a:endParaRPr>
          </a:p>
        </p:txBody>
      </p:sp>
      <p:sp>
        <p:nvSpPr>
          <p:cNvPr id="6" name="Footer Placeholder 5"/>
          <p:cNvSpPr>
            <a:spLocks noGrp="1"/>
          </p:cNvSpPr>
          <p:nvPr>
            <p:ph type="ftr" sz="quarter" idx="11"/>
          </p:nvPr>
        </p:nvSpPr>
        <p:spPr/>
        <p:txBody>
          <a:bodyPr/>
          <a:lstStyle/>
          <a:p>
            <a:endParaRPr lang="th-TH">
              <a:solidFill>
                <a:prstClr val="black">
                  <a:tint val="75000"/>
                </a:prstClr>
              </a:solidFill>
            </a:endParaRPr>
          </a:p>
        </p:txBody>
      </p:sp>
      <p:sp>
        <p:nvSpPr>
          <p:cNvPr id="7" name="Slide Number Placeholder 6"/>
          <p:cNvSpPr>
            <a:spLocks noGrp="1"/>
          </p:cNvSpPr>
          <p:nvPr>
            <p:ph type="sldNum" sz="quarter" idx="12"/>
          </p:nvPr>
        </p:nvSpPr>
        <p:spPr/>
        <p:txBody>
          <a:bodyPr/>
          <a:lstStyle/>
          <a:p>
            <a:fld id="{C4AEE600-89D2-47B0-8D9B-F4E369472FC1}"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38970561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h-TH" smtClean="0"/>
              <a:t>คลิกเพื่อแก้ไขลักษณะชื่อเรื่องต้นแบบ</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h-TH" smtClean="0"/>
              <a:t>คลิกเพื่อแก้ไขลักษณะของข้อความต้นแบบ</a:t>
            </a:r>
          </a:p>
        </p:txBody>
      </p:sp>
      <p:sp>
        <p:nvSpPr>
          <p:cNvPr id="4" name="Date Placeholder 3"/>
          <p:cNvSpPr>
            <a:spLocks noGrp="1"/>
          </p:cNvSpPr>
          <p:nvPr>
            <p:ph type="dt" sz="half" idx="10"/>
          </p:nvPr>
        </p:nvSpPr>
        <p:spPr/>
        <p:txBody>
          <a:bodyPr/>
          <a:lstStyle/>
          <a:p>
            <a:fld id="{40389971-746D-4F72-952C-83D8C3309A41}" type="datetimeFigureOut">
              <a:rPr lang="th-TH" smtClean="0">
                <a:solidFill>
                  <a:srgbClr val="DBF5F9">
                    <a:shade val="90000"/>
                  </a:srgbClr>
                </a:solidFill>
              </a:rPr>
              <a:pPr/>
              <a:t>15/08/61</a:t>
            </a:fld>
            <a:endParaRPr lang="th-TH">
              <a:solidFill>
                <a:srgbClr val="DBF5F9">
                  <a:shade val="90000"/>
                </a:srgbClr>
              </a:solidFill>
            </a:endParaRPr>
          </a:p>
        </p:txBody>
      </p:sp>
      <p:sp>
        <p:nvSpPr>
          <p:cNvPr id="5" name="Footer Placeholder 4"/>
          <p:cNvSpPr>
            <a:spLocks noGrp="1"/>
          </p:cNvSpPr>
          <p:nvPr>
            <p:ph type="ftr" sz="quarter" idx="11"/>
          </p:nvPr>
        </p:nvSpPr>
        <p:spPr/>
        <p:txBody>
          <a:bodyPr/>
          <a:lstStyle/>
          <a:p>
            <a:endParaRPr lang="th-TH">
              <a:solidFill>
                <a:srgbClr val="DBF5F9">
                  <a:shade val="90000"/>
                </a:srgbClr>
              </a:solidFill>
            </a:endParaRPr>
          </a:p>
        </p:txBody>
      </p:sp>
      <p:sp>
        <p:nvSpPr>
          <p:cNvPr id="6" name="Slide Number Placeholder 5"/>
          <p:cNvSpPr>
            <a:spLocks noGrp="1"/>
          </p:cNvSpPr>
          <p:nvPr>
            <p:ph type="sldNum" sz="quarter" idx="12"/>
          </p:nvPr>
        </p:nvSpPr>
        <p:spPr/>
        <p:txBody>
          <a:bodyPr/>
          <a:lstStyle/>
          <a:p>
            <a:fld id="{8784A352-B5CC-44AB-B444-D9E9E59D3FC6}" type="slidenum">
              <a:rPr lang="th-TH" smtClean="0">
                <a:solidFill>
                  <a:srgbClr val="DBF5F9">
                    <a:shade val="90000"/>
                  </a:srgbClr>
                </a:solidFill>
              </a:rPr>
              <a:pPr/>
              <a:t>‹#›</a:t>
            </a:fld>
            <a:endParaRPr lang="th-TH">
              <a:solidFill>
                <a:srgbClr val="DBF5F9">
                  <a:shade val="90000"/>
                </a:srgbClr>
              </a:solidFill>
            </a:endParaRPr>
          </a:p>
        </p:txBody>
      </p:sp>
    </p:spTree>
    <p:extLst>
      <p:ext uri="{BB962C8B-B14F-4D97-AF65-F5344CB8AC3E}">
        <p14:creationId xmlns:p14="http://schemas.microsoft.com/office/powerpoint/2010/main" val="2780410543"/>
      </p:ext>
    </p:extLst>
  </p:cSld>
  <p:clrMapOvr>
    <a:overrideClrMapping bg1="dk1" tx1="lt1" bg2="dk2" tx2="lt2" accent1="accent1" accent2="accent2" accent3="accent3" accent4="accent4" accent5="accent5" accent6="accent6" hlink="hlink" folHlink="folHlink"/>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th-TH" smtClean="0"/>
              <a:t>คลิกเพื่อแก้ไขลักษณะชื่อเรื่องต้นแบบ</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5" name="Date Placeholder 4"/>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6" name="Footer Placeholder 5"/>
          <p:cNvSpPr>
            <a:spLocks noGrp="1"/>
          </p:cNvSpPr>
          <p:nvPr>
            <p:ph type="ftr" sz="quarter" idx="11"/>
          </p:nvPr>
        </p:nvSpPr>
        <p:spPr/>
        <p:txBody>
          <a:bodyPr/>
          <a:lstStyle/>
          <a:p>
            <a:endParaRPr lang="th-TH">
              <a:solidFill>
                <a:srgbClr val="04617B">
                  <a:shade val="90000"/>
                </a:srgbClr>
              </a:solidFill>
            </a:endParaRPr>
          </a:p>
        </p:txBody>
      </p:sp>
      <p:sp>
        <p:nvSpPr>
          <p:cNvPr id="7" name="Slide Number Placeholder 6"/>
          <p:cNvSpPr>
            <a:spLocks noGrp="1"/>
          </p:cNvSpPr>
          <p:nvPr>
            <p:ph type="sldNum" sz="quarter" idx="12"/>
          </p:nvPr>
        </p:nvSpPr>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Tree>
    <p:extLst>
      <p:ext uri="{BB962C8B-B14F-4D97-AF65-F5344CB8AC3E}">
        <p14:creationId xmlns:p14="http://schemas.microsoft.com/office/powerpoint/2010/main" val="102860048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th-TH" smtClean="0"/>
              <a:t>คลิกเพื่อแก้ไขลักษณะชื่อเรื่องต้นแบบ</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h-TH" smtClean="0"/>
              <a:t>คลิกเพื่อแก้ไขลักษณะของข้อความต้นแบบ</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h-TH" smtClean="0"/>
              <a:t>คลิกเพื่อแก้ไขลักษณะของข้อความต้นแบบ</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7" name="Date Placeholder 6"/>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8" name="Footer Placeholder 7"/>
          <p:cNvSpPr>
            <a:spLocks noGrp="1"/>
          </p:cNvSpPr>
          <p:nvPr>
            <p:ph type="ftr" sz="quarter" idx="11"/>
          </p:nvPr>
        </p:nvSpPr>
        <p:spPr/>
        <p:txBody>
          <a:bodyPr/>
          <a:lstStyle/>
          <a:p>
            <a:endParaRPr lang="th-TH">
              <a:solidFill>
                <a:srgbClr val="04617B">
                  <a:shade val="90000"/>
                </a:srgbClr>
              </a:solidFill>
            </a:endParaRPr>
          </a:p>
        </p:txBody>
      </p:sp>
      <p:sp>
        <p:nvSpPr>
          <p:cNvPr id="9" name="Slide Number Placeholder 8"/>
          <p:cNvSpPr>
            <a:spLocks noGrp="1"/>
          </p:cNvSpPr>
          <p:nvPr>
            <p:ph type="sldNum" sz="quarter" idx="12"/>
          </p:nvPr>
        </p:nvSpPr>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Tree>
    <p:extLst>
      <p:ext uri="{BB962C8B-B14F-4D97-AF65-F5344CB8AC3E}">
        <p14:creationId xmlns:p14="http://schemas.microsoft.com/office/powerpoint/2010/main" val="144189890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h-TH" smtClean="0"/>
              <a:t>คลิกเพื่อแก้ไขลักษณะชื่อเรื่องต้นแบบ</a:t>
            </a:r>
            <a:endParaRPr kumimoji="0" lang="en-US"/>
          </a:p>
        </p:txBody>
      </p:sp>
      <p:sp>
        <p:nvSpPr>
          <p:cNvPr id="3" name="Date Placeholder 2"/>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4" name="Footer Placeholder 3"/>
          <p:cNvSpPr>
            <a:spLocks noGrp="1"/>
          </p:cNvSpPr>
          <p:nvPr>
            <p:ph type="ftr" sz="quarter" idx="11"/>
          </p:nvPr>
        </p:nvSpPr>
        <p:spPr/>
        <p:txBody>
          <a:bodyPr/>
          <a:lstStyle/>
          <a:p>
            <a:endParaRPr lang="th-TH">
              <a:solidFill>
                <a:srgbClr val="04617B">
                  <a:shade val="90000"/>
                </a:srgbClr>
              </a:solidFill>
            </a:endParaRPr>
          </a:p>
        </p:txBody>
      </p:sp>
      <p:sp>
        <p:nvSpPr>
          <p:cNvPr id="5" name="Slide Number Placeholder 4"/>
          <p:cNvSpPr>
            <a:spLocks noGrp="1"/>
          </p:cNvSpPr>
          <p:nvPr>
            <p:ph type="sldNum" sz="quarter" idx="12"/>
          </p:nvPr>
        </p:nvSpPr>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Tree>
    <p:extLst>
      <p:ext uri="{BB962C8B-B14F-4D97-AF65-F5344CB8AC3E}">
        <p14:creationId xmlns:p14="http://schemas.microsoft.com/office/powerpoint/2010/main" val="213412019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3" name="Footer Placeholder 2"/>
          <p:cNvSpPr>
            <a:spLocks noGrp="1"/>
          </p:cNvSpPr>
          <p:nvPr>
            <p:ph type="ftr" sz="quarter" idx="11"/>
          </p:nvPr>
        </p:nvSpPr>
        <p:spPr/>
        <p:txBody>
          <a:bodyPr/>
          <a:lstStyle/>
          <a:p>
            <a:endParaRPr lang="th-TH">
              <a:solidFill>
                <a:srgbClr val="04617B">
                  <a:shade val="90000"/>
                </a:srgbClr>
              </a:solidFill>
            </a:endParaRPr>
          </a:p>
        </p:txBody>
      </p:sp>
      <p:sp>
        <p:nvSpPr>
          <p:cNvPr id="4" name="Slide Number Placeholder 3"/>
          <p:cNvSpPr>
            <a:spLocks noGrp="1"/>
          </p:cNvSpPr>
          <p:nvPr>
            <p:ph type="sldNum" sz="quarter" idx="12"/>
          </p:nvPr>
        </p:nvSpPr>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Tree>
    <p:extLst>
      <p:ext uri="{BB962C8B-B14F-4D97-AF65-F5344CB8AC3E}">
        <p14:creationId xmlns:p14="http://schemas.microsoft.com/office/powerpoint/2010/main" val="62817136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h-TH" smtClean="0"/>
              <a:t>คลิกเพื่อแก้ไขลักษณะชื่อเรื่องต้นแบบ</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h-TH" smtClean="0"/>
              <a:t>คลิกเพื่อแก้ไขลักษณะของข้อความต้นแบบ</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5" name="Date Placeholder 4"/>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6" name="Footer Placeholder 5"/>
          <p:cNvSpPr>
            <a:spLocks noGrp="1"/>
          </p:cNvSpPr>
          <p:nvPr>
            <p:ph type="ftr" sz="quarter" idx="11"/>
          </p:nvPr>
        </p:nvSpPr>
        <p:spPr/>
        <p:txBody>
          <a:bodyPr/>
          <a:lstStyle/>
          <a:p>
            <a:endParaRPr lang="th-TH">
              <a:solidFill>
                <a:srgbClr val="04617B">
                  <a:shade val="90000"/>
                </a:srgbClr>
              </a:solidFill>
            </a:endParaRPr>
          </a:p>
        </p:txBody>
      </p:sp>
      <p:sp>
        <p:nvSpPr>
          <p:cNvPr id="7" name="Slide Number Placeholder 6"/>
          <p:cNvSpPr>
            <a:spLocks noGrp="1"/>
          </p:cNvSpPr>
          <p:nvPr>
            <p:ph type="sldNum" sz="quarter" idx="12"/>
          </p:nvPr>
        </p:nvSpPr>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Tree>
    <p:extLst>
      <p:ext uri="{BB962C8B-B14F-4D97-AF65-F5344CB8AC3E}">
        <p14:creationId xmlns:p14="http://schemas.microsoft.com/office/powerpoint/2010/main" val="227145356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h-TH" smtClean="0"/>
              <a:t>คลิกเพื่อแก้ไขลักษณะชื่อเรื่องต้นแบบ</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h-TH" smtClean="0"/>
              <a:t>คลิกเพื่อแก้ไขลักษณะของข้อความต้นแบบ</a:t>
            </a:r>
          </a:p>
        </p:txBody>
      </p:sp>
      <p:sp>
        <p:nvSpPr>
          <p:cNvPr id="5" name="Date Placeholder 4"/>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6" name="Footer Placeholder 5"/>
          <p:cNvSpPr>
            <a:spLocks noGrp="1"/>
          </p:cNvSpPr>
          <p:nvPr>
            <p:ph type="ftr" sz="quarter" idx="11"/>
          </p:nvPr>
        </p:nvSpPr>
        <p:spPr/>
        <p:txBody>
          <a:bodyPr/>
          <a:lstStyle/>
          <a:p>
            <a:endParaRPr lang="th-TH">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h-TH" smtClean="0"/>
              <a:t>คลิกไอคอนเพื่อเพิ่มรูปภาพ</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25520111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h-TH" smtClean="0"/>
              <a:t>คลิกเพื่อแก้ไขลักษณะชื่อเรื่องต้นแบบ</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Date Placeholder 3"/>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5" name="Footer Placeholder 4"/>
          <p:cNvSpPr>
            <a:spLocks noGrp="1"/>
          </p:cNvSpPr>
          <p:nvPr>
            <p:ph type="ftr" sz="quarter" idx="11"/>
          </p:nvPr>
        </p:nvSpPr>
        <p:spPr/>
        <p:txBody>
          <a:bodyPr/>
          <a:lstStyle/>
          <a:p>
            <a:endParaRPr lang="th-TH">
              <a:solidFill>
                <a:srgbClr val="04617B">
                  <a:shade val="90000"/>
                </a:srgbClr>
              </a:solidFill>
            </a:endParaRPr>
          </a:p>
        </p:txBody>
      </p:sp>
      <p:sp>
        <p:nvSpPr>
          <p:cNvPr id="6" name="Slide Number Placeholder 5"/>
          <p:cNvSpPr>
            <a:spLocks noGrp="1"/>
          </p:cNvSpPr>
          <p:nvPr>
            <p:ph type="sldNum" sz="quarter" idx="12"/>
          </p:nvPr>
        </p:nvSpPr>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Tree>
    <p:extLst>
      <p:ext uri="{BB962C8B-B14F-4D97-AF65-F5344CB8AC3E}">
        <p14:creationId xmlns:p14="http://schemas.microsoft.com/office/powerpoint/2010/main" val="228196127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th-TH" smtClean="0"/>
              <a:t>คลิกเพื่อแก้ไขลักษณะชื่อเรื่องต้นแบบ</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Date Placeholder 3"/>
          <p:cNvSpPr>
            <a:spLocks noGrp="1"/>
          </p:cNvSpPr>
          <p:nvPr>
            <p:ph type="dt" sz="half" idx="10"/>
          </p:nvPr>
        </p:nvSpPr>
        <p:spPr/>
        <p:txBody>
          <a:body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5" name="Footer Placeholder 4"/>
          <p:cNvSpPr>
            <a:spLocks noGrp="1"/>
          </p:cNvSpPr>
          <p:nvPr>
            <p:ph type="ftr" sz="quarter" idx="11"/>
          </p:nvPr>
        </p:nvSpPr>
        <p:spPr/>
        <p:txBody>
          <a:bodyPr/>
          <a:lstStyle/>
          <a:p>
            <a:endParaRPr lang="th-TH">
              <a:solidFill>
                <a:srgbClr val="04617B">
                  <a:shade val="90000"/>
                </a:srgbClr>
              </a:solidFill>
            </a:endParaRPr>
          </a:p>
        </p:txBody>
      </p:sp>
      <p:sp>
        <p:nvSpPr>
          <p:cNvPr id="6" name="Slide Number Placeholder 5"/>
          <p:cNvSpPr>
            <a:spLocks noGrp="1"/>
          </p:cNvSpPr>
          <p:nvPr>
            <p:ph type="sldNum" sz="quarter" idx="12"/>
          </p:nvPr>
        </p:nvSpPr>
        <p:spPr/>
        <p:txBody>
          <a:body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spTree>
    <p:extLst>
      <p:ext uri="{BB962C8B-B14F-4D97-AF65-F5344CB8AC3E}">
        <p14:creationId xmlns:p14="http://schemas.microsoft.com/office/powerpoint/2010/main" val="715987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p>
            <a:fld id="{FB067E31-F22A-496F-B631-77E9444099B5}" type="datetimeFigureOut">
              <a:rPr lang="th-TH" smtClean="0">
                <a:solidFill>
                  <a:prstClr val="black">
                    <a:tint val="75000"/>
                  </a:prstClr>
                </a:solidFill>
              </a:rPr>
              <a:pPr/>
              <a:t>15/08/61</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C4AEE600-89D2-47B0-8D9B-F4E369472FC1}"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1947320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th-T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067E31-F22A-496F-B631-77E9444099B5}" type="datetimeFigureOut">
              <a:rPr lang="th-TH" smtClean="0">
                <a:solidFill>
                  <a:prstClr val="black">
                    <a:tint val="75000"/>
                  </a:prstClr>
                </a:solidFill>
              </a:rPr>
              <a:pPr/>
              <a:t>15/08/61</a:t>
            </a:fld>
            <a:endParaRPr lang="th-TH">
              <a:solidFill>
                <a:prstClr val="black">
                  <a:tint val="75000"/>
                </a:prstClr>
              </a:solidFill>
            </a:endParaRPr>
          </a:p>
        </p:txBody>
      </p:sp>
      <p:sp>
        <p:nvSpPr>
          <p:cNvPr id="6" name="Footer Placeholder 5"/>
          <p:cNvSpPr>
            <a:spLocks noGrp="1"/>
          </p:cNvSpPr>
          <p:nvPr>
            <p:ph type="ftr" sz="quarter" idx="11"/>
          </p:nvPr>
        </p:nvSpPr>
        <p:spPr/>
        <p:txBody>
          <a:bodyPr/>
          <a:lstStyle/>
          <a:p>
            <a:endParaRPr lang="th-TH">
              <a:solidFill>
                <a:prstClr val="black">
                  <a:tint val="75000"/>
                </a:prstClr>
              </a:solidFill>
            </a:endParaRPr>
          </a:p>
        </p:txBody>
      </p:sp>
      <p:sp>
        <p:nvSpPr>
          <p:cNvPr id="7" name="Slide Number Placeholder 6"/>
          <p:cNvSpPr>
            <a:spLocks noGrp="1"/>
          </p:cNvSpPr>
          <p:nvPr>
            <p:ph type="sldNum" sz="quarter" idx="12"/>
          </p:nvPr>
        </p:nvSpPr>
        <p:spPr/>
        <p:txBody>
          <a:bodyPr/>
          <a:lstStyle/>
          <a:p>
            <a:fld id="{C4AEE600-89D2-47B0-8D9B-F4E369472FC1}"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3309869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p>
            <a:fld id="{FB067E31-F22A-496F-B631-77E9444099B5}" type="datetimeFigureOut">
              <a:rPr lang="th-TH" smtClean="0">
                <a:solidFill>
                  <a:prstClr val="black">
                    <a:tint val="75000"/>
                  </a:prstClr>
                </a:solidFill>
              </a:rPr>
              <a:pPr/>
              <a:t>15/08/61</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C4AEE600-89D2-47B0-8D9B-F4E369472FC1}"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3736990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8"/>
            <a:ext cx="2057400" cy="5851525"/>
          </a:xfrm>
        </p:spPr>
        <p:txBody>
          <a:bodyPr vert="eaVert"/>
          <a:lstStyle/>
          <a:p>
            <a:r>
              <a:rPr lang="en-US" smtClean="0"/>
              <a:t>Click to edit Master title style</a:t>
            </a:r>
            <a:endParaRPr lang="th-TH"/>
          </a:p>
        </p:txBody>
      </p:sp>
      <p:sp>
        <p:nvSpPr>
          <p:cNvPr id="3" name="Vertical Text Placeholder 2"/>
          <p:cNvSpPr>
            <a:spLocks noGrp="1"/>
          </p:cNvSpPr>
          <p:nvPr>
            <p:ph type="body" orient="vert" idx="1"/>
          </p:nvPr>
        </p:nvSpPr>
        <p:spPr>
          <a:xfrm>
            <a:off x="457200" y="27470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p>
            <a:fld id="{FB067E31-F22A-496F-B631-77E9444099B5}" type="datetimeFigureOut">
              <a:rPr lang="th-TH" smtClean="0">
                <a:solidFill>
                  <a:prstClr val="black">
                    <a:tint val="75000"/>
                  </a:prstClr>
                </a:solidFill>
              </a:rPr>
              <a:pPr/>
              <a:t>15/08/61</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C4AEE600-89D2-47B0-8D9B-F4E369472FC1}"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1864867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2" name="ชื่อเรื่อง 1"/>
          <p:cNvSpPr>
            <a:spLocks noGrp="1"/>
          </p:cNvSpPr>
          <p:nvPr>
            <p:ph type="ctrTitle"/>
          </p:nvPr>
        </p:nvSpPr>
        <p:spPr>
          <a:xfrm>
            <a:off x="685800" y="2131243"/>
            <a:ext cx="7772400" cy="1470025"/>
          </a:xfrm>
        </p:spPr>
        <p:txBody>
          <a:bodyPr/>
          <a:lstStyle/>
          <a:p>
            <a:r>
              <a:rPr lang="th-TH"/>
              <a:t>คลิกเพื่อแก้ไขลักษณะชื่อเรื่องต้นแบบ</a:t>
            </a:r>
          </a:p>
        </p:txBody>
      </p:sp>
      <p:sp>
        <p:nvSpPr>
          <p:cNvPr id="3" name="ชื่อเรื่องรอง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2872" indent="0" algn="ctr">
              <a:buNone/>
              <a:defRPr>
                <a:solidFill>
                  <a:schemeClr val="tx1">
                    <a:tint val="75000"/>
                  </a:schemeClr>
                </a:solidFill>
              </a:defRPr>
            </a:lvl2pPr>
            <a:lvl3pPr marL="906175" indent="0" algn="ctr">
              <a:buNone/>
              <a:defRPr>
                <a:solidFill>
                  <a:schemeClr val="tx1">
                    <a:tint val="75000"/>
                  </a:schemeClr>
                </a:solidFill>
              </a:defRPr>
            </a:lvl3pPr>
            <a:lvl4pPr marL="1359261" indent="0" algn="ctr">
              <a:buNone/>
              <a:defRPr>
                <a:solidFill>
                  <a:schemeClr val="tx1">
                    <a:tint val="75000"/>
                  </a:schemeClr>
                </a:solidFill>
              </a:defRPr>
            </a:lvl4pPr>
            <a:lvl5pPr marL="1812348" indent="0" algn="ctr">
              <a:buNone/>
              <a:defRPr>
                <a:solidFill>
                  <a:schemeClr val="tx1">
                    <a:tint val="75000"/>
                  </a:schemeClr>
                </a:solidFill>
              </a:defRPr>
            </a:lvl5pPr>
            <a:lvl6pPr marL="2265657" indent="0" algn="ctr">
              <a:buNone/>
              <a:defRPr>
                <a:solidFill>
                  <a:schemeClr val="tx1">
                    <a:tint val="75000"/>
                  </a:schemeClr>
                </a:solidFill>
              </a:defRPr>
            </a:lvl6pPr>
            <a:lvl7pPr marL="2718527" indent="0" algn="ctr">
              <a:buNone/>
              <a:defRPr>
                <a:solidFill>
                  <a:schemeClr val="tx1">
                    <a:tint val="75000"/>
                  </a:schemeClr>
                </a:solidFill>
              </a:defRPr>
            </a:lvl7pPr>
            <a:lvl8pPr marL="3171399" indent="0" algn="ctr">
              <a:buNone/>
              <a:defRPr>
                <a:solidFill>
                  <a:schemeClr val="tx1">
                    <a:tint val="75000"/>
                  </a:schemeClr>
                </a:solidFill>
              </a:defRPr>
            </a:lvl8pPr>
            <a:lvl9pPr marL="3624552" indent="0" algn="ctr">
              <a:buNone/>
              <a:defRPr>
                <a:solidFill>
                  <a:schemeClr val="tx1">
                    <a:tint val="75000"/>
                  </a:schemeClr>
                </a:solidFill>
              </a:defRPr>
            </a:lvl9pPr>
          </a:lstStyle>
          <a:p>
            <a:r>
              <a:rPr lang="th-TH"/>
              <a:t>คลิกเพื่อแก้ไขลักษณะชื่อเรื่องรองต้นแบบ</a:t>
            </a:r>
          </a:p>
        </p:txBody>
      </p:sp>
      <p:sp>
        <p:nvSpPr>
          <p:cNvPr id="4" name="ตัวยึดวันที่ 3"/>
          <p:cNvSpPr>
            <a:spLocks noGrp="1"/>
          </p:cNvSpPr>
          <p:nvPr>
            <p:ph type="dt" sz="half" idx="10"/>
          </p:nvPr>
        </p:nvSpPr>
        <p:spPr/>
        <p:txBody>
          <a:bodyPr/>
          <a:lstStyle/>
          <a:p>
            <a:fld id="{1F36FBA6-ADF5-47B3-B8BA-5ADC8F69DF7B}" type="datetimeFigureOut">
              <a:rPr lang="th-TH" smtClean="0">
                <a:solidFill>
                  <a:prstClr val="black">
                    <a:tint val="75000"/>
                  </a:prstClr>
                </a:solidFill>
              </a:rPr>
              <a:pPr/>
              <a:t>15/08/61</a:t>
            </a:fld>
            <a:endParaRPr lang="th-TH">
              <a:solidFill>
                <a:prstClr val="black">
                  <a:tint val="75000"/>
                </a:prstClr>
              </a:solidFill>
            </a:endParaRPr>
          </a:p>
        </p:txBody>
      </p:sp>
      <p:sp>
        <p:nvSpPr>
          <p:cNvPr id="5" name="ตัวยึดท้ายกระดาษ 4"/>
          <p:cNvSpPr>
            <a:spLocks noGrp="1"/>
          </p:cNvSpPr>
          <p:nvPr>
            <p:ph type="ftr" sz="quarter" idx="11"/>
          </p:nvPr>
        </p:nvSpPr>
        <p:spPr/>
        <p:txBody>
          <a:bodyPr/>
          <a:lstStyle/>
          <a:p>
            <a:endParaRPr lang="th-TH">
              <a:solidFill>
                <a:prstClr val="black">
                  <a:tint val="75000"/>
                </a:prstClr>
              </a:solidFill>
            </a:endParaRPr>
          </a:p>
        </p:txBody>
      </p:sp>
      <p:sp>
        <p:nvSpPr>
          <p:cNvPr id="6" name="ตัวยึดหมายเลขภาพนิ่ง 5"/>
          <p:cNvSpPr>
            <a:spLocks noGrp="1"/>
          </p:cNvSpPr>
          <p:nvPr>
            <p:ph type="sldNum" sz="quarter" idx="12"/>
          </p:nvPr>
        </p:nvSpPr>
        <p:spPr/>
        <p:txBody>
          <a:bodyPr/>
          <a:lstStyle/>
          <a:p>
            <a:fld id="{23F57950-E25D-4098-8670-76F4FF43841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35114604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a:t>คลิกเพื่อแก้ไขลักษณะชื่อเรื่องต้นแบบ</a:t>
            </a:r>
          </a:p>
        </p:txBody>
      </p:sp>
      <p:sp>
        <p:nvSpPr>
          <p:cNvPr id="3" name="ตัวยึดเนื้อหา 2"/>
          <p:cNvSpPr>
            <a:spLocks noGrp="1"/>
          </p:cNvSpPr>
          <p:nvPr>
            <p:ph idx="1"/>
          </p:nvPr>
        </p:nvSpPr>
        <p:spPr/>
        <p:txBody>
          <a:body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ยึดวันที่ 3"/>
          <p:cNvSpPr>
            <a:spLocks noGrp="1"/>
          </p:cNvSpPr>
          <p:nvPr>
            <p:ph type="dt" sz="half" idx="10"/>
          </p:nvPr>
        </p:nvSpPr>
        <p:spPr/>
        <p:txBody>
          <a:bodyPr/>
          <a:lstStyle/>
          <a:p>
            <a:fld id="{1F36FBA6-ADF5-47B3-B8BA-5ADC8F69DF7B}" type="datetimeFigureOut">
              <a:rPr lang="th-TH" smtClean="0">
                <a:solidFill>
                  <a:prstClr val="black">
                    <a:tint val="75000"/>
                  </a:prstClr>
                </a:solidFill>
              </a:rPr>
              <a:pPr/>
              <a:t>15/08/61</a:t>
            </a:fld>
            <a:endParaRPr lang="th-TH">
              <a:solidFill>
                <a:prstClr val="black">
                  <a:tint val="75000"/>
                </a:prstClr>
              </a:solidFill>
            </a:endParaRPr>
          </a:p>
        </p:txBody>
      </p:sp>
      <p:sp>
        <p:nvSpPr>
          <p:cNvPr id="5" name="ตัวยึดท้ายกระดาษ 4"/>
          <p:cNvSpPr>
            <a:spLocks noGrp="1"/>
          </p:cNvSpPr>
          <p:nvPr>
            <p:ph type="ftr" sz="quarter" idx="11"/>
          </p:nvPr>
        </p:nvSpPr>
        <p:spPr/>
        <p:txBody>
          <a:bodyPr/>
          <a:lstStyle/>
          <a:p>
            <a:endParaRPr lang="th-TH">
              <a:solidFill>
                <a:prstClr val="black">
                  <a:tint val="75000"/>
                </a:prstClr>
              </a:solidFill>
            </a:endParaRPr>
          </a:p>
        </p:txBody>
      </p:sp>
      <p:sp>
        <p:nvSpPr>
          <p:cNvPr id="6" name="ตัวยึดหมายเลขภาพนิ่ง 5"/>
          <p:cNvSpPr>
            <a:spLocks noGrp="1"/>
          </p:cNvSpPr>
          <p:nvPr>
            <p:ph type="sldNum" sz="quarter" idx="12"/>
          </p:nvPr>
        </p:nvSpPr>
        <p:spPr/>
        <p:txBody>
          <a:bodyPr/>
          <a:lstStyle/>
          <a:p>
            <a:fld id="{23F57950-E25D-4098-8670-76F4FF43841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2566846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722313" y="4407125"/>
            <a:ext cx="7772400" cy="1362076"/>
          </a:xfrm>
        </p:spPr>
        <p:txBody>
          <a:bodyPr anchor="t"/>
          <a:lstStyle>
            <a:lvl1pPr algn="l">
              <a:defRPr sz="4000" b="1" cap="all"/>
            </a:lvl1pPr>
          </a:lstStyle>
          <a:p>
            <a:r>
              <a:rPr lang="th-TH"/>
              <a:t>คลิกเพื่อแก้ไขลักษณะชื่อเรื่องต้นแบบ</a:t>
            </a:r>
          </a:p>
        </p:txBody>
      </p:sp>
      <p:sp>
        <p:nvSpPr>
          <p:cNvPr id="3" name="ตัวยึดข้อความ 2"/>
          <p:cNvSpPr>
            <a:spLocks noGrp="1"/>
          </p:cNvSpPr>
          <p:nvPr>
            <p:ph type="body" idx="1"/>
          </p:nvPr>
        </p:nvSpPr>
        <p:spPr>
          <a:xfrm>
            <a:off x="722313" y="2906713"/>
            <a:ext cx="7772400" cy="1500187"/>
          </a:xfrm>
        </p:spPr>
        <p:txBody>
          <a:bodyPr anchor="b"/>
          <a:lstStyle>
            <a:lvl1pPr marL="0" indent="0">
              <a:buNone/>
              <a:defRPr sz="2100">
                <a:solidFill>
                  <a:schemeClr val="tx1">
                    <a:tint val="75000"/>
                  </a:schemeClr>
                </a:solidFill>
              </a:defRPr>
            </a:lvl1pPr>
            <a:lvl2pPr marL="452872" indent="0">
              <a:buNone/>
              <a:defRPr sz="1900">
                <a:solidFill>
                  <a:schemeClr val="tx1">
                    <a:tint val="75000"/>
                  </a:schemeClr>
                </a:solidFill>
              </a:defRPr>
            </a:lvl2pPr>
            <a:lvl3pPr marL="906175" indent="0">
              <a:buNone/>
              <a:defRPr sz="1500">
                <a:solidFill>
                  <a:schemeClr val="tx1">
                    <a:tint val="75000"/>
                  </a:schemeClr>
                </a:solidFill>
              </a:defRPr>
            </a:lvl3pPr>
            <a:lvl4pPr marL="1359261" indent="0">
              <a:buNone/>
              <a:defRPr sz="1500">
                <a:solidFill>
                  <a:schemeClr val="tx1">
                    <a:tint val="75000"/>
                  </a:schemeClr>
                </a:solidFill>
              </a:defRPr>
            </a:lvl4pPr>
            <a:lvl5pPr marL="1812348" indent="0">
              <a:buNone/>
              <a:defRPr sz="1500">
                <a:solidFill>
                  <a:schemeClr val="tx1">
                    <a:tint val="75000"/>
                  </a:schemeClr>
                </a:solidFill>
              </a:defRPr>
            </a:lvl5pPr>
            <a:lvl6pPr marL="2265657" indent="0">
              <a:buNone/>
              <a:defRPr sz="1500">
                <a:solidFill>
                  <a:schemeClr val="tx1">
                    <a:tint val="75000"/>
                  </a:schemeClr>
                </a:solidFill>
              </a:defRPr>
            </a:lvl6pPr>
            <a:lvl7pPr marL="2718527" indent="0">
              <a:buNone/>
              <a:defRPr sz="1500">
                <a:solidFill>
                  <a:schemeClr val="tx1">
                    <a:tint val="75000"/>
                  </a:schemeClr>
                </a:solidFill>
              </a:defRPr>
            </a:lvl7pPr>
            <a:lvl8pPr marL="3171399" indent="0">
              <a:buNone/>
              <a:defRPr sz="1500">
                <a:solidFill>
                  <a:schemeClr val="tx1">
                    <a:tint val="75000"/>
                  </a:schemeClr>
                </a:solidFill>
              </a:defRPr>
            </a:lvl8pPr>
            <a:lvl9pPr marL="3624552" indent="0">
              <a:buNone/>
              <a:defRPr sz="1500">
                <a:solidFill>
                  <a:schemeClr val="tx1">
                    <a:tint val="75000"/>
                  </a:schemeClr>
                </a:solidFill>
              </a:defRPr>
            </a:lvl9pPr>
          </a:lstStyle>
          <a:p>
            <a:pPr lvl="0"/>
            <a:r>
              <a:rPr lang="th-TH"/>
              <a:t>คลิกเพื่อแก้ไขลักษณะของข้อความต้นแบบ</a:t>
            </a:r>
          </a:p>
        </p:txBody>
      </p:sp>
      <p:sp>
        <p:nvSpPr>
          <p:cNvPr id="4" name="ตัวยึดวันที่ 3"/>
          <p:cNvSpPr>
            <a:spLocks noGrp="1"/>
          </p:cNvSpPr>
          <p:nvPr>
            <p:ph type="dt" sz="half" idx="10"/>
          </p:nvPr>
        </p:nvSpPr>
        <p:spPr/>
        <p:txBody>
          <a:bodyPr/>
          <a:lstStyle/>
          <a:p>
            <a:fld id="{1F36FBA6-ADF5-47B3-B8BA-5ADC8F69DF7B}" type="datetimeFigureOut">
              <a:rPr lang="th-TH" smtClean="0">
                <a:solidFill>
                  <a:prstClr val="black">
                    <a:tint val="75000"/>
                  </a:prstClr>
                </a:solidFill>
              </a:rPr>
              <a:pPr/>
              <a:t>15/08/61</a:t>
            </a:fld>
            <a:endParaRPr lang="th-TH">
              <a:solidFill>
                <a:prstClr val="black">
                  <a:tint val="75000"/>
                </a:prstClr>
              </a:solidFill>
            </a:endParaRPr>
          </a:p>
        </p:txBody>
      </p:sp>
      <p:sp>
        <p:nvSpPr>
          <p:cNvPr id="5" name="ตัวยึดท้ายกระดาษ 4"/>
          <p:cNvSpPr>
            <a:spLocks noGrp="1"/>
          </p:cNvSpPr>
          <p:nvPr>
            <p:ph type="ftr" sz="quarter" idx="11"/>
          </p:nvPr>
        </p:nvSpPr>
        <p:spPr/>
        <p:txBody>
          <a:bodyPr/>
          <a:lstStyle/>
          <a:p>
            <a:endParaRPr lang="th-TH">
              <a:solidFill>
                <a:prstClr val="black">
                  <a:tint val="75000"/>
                </a:prstClr>
              </a:solidFill>
            </a:endParaRPr>
          </a:p>
        </p:txBody>
      </p:sp>
      <p:sp>
        <p:nvSpPr>
          <p:cNvPr id="6" name="ตัวยึดหมายเลขภาพนิ่ง 5"/>
          <p:cNvSpPr>
            <a:spLocks noGrp="1"/>
          </p:cNvSpPr>
          <p:nvPr>
            <p:ph type="sldNum" sz="quarter" idx="12"/>
          </p:nvPr>
        </p:nvSpPr>
        <p:spPr/>
        <p:txBody>
          <a:bodyPr/>
          <a:lstStyle/>
          <a:p>
            <a:fld id="{23F57950-E25D-4098-8670-76F4FF43841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24294965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a:t>คลิกเพื่อแก้ไขลักษณะชื่อเรื่องต้นแบบ</a:t>
            </a:r>
          </a:p>
        </p:txBody>
      </p:sp>
      <p:sp>
        <p:nvSpPr>
          <p:cNvPr id="3" name="ตัวยึดเนื้อหา 2"/>
          <p:cNvSpPr>
            <a:spLocks noGrp="1"/>
          </p:cNvSpPr>
          <p:nvPr>
            <p:ph sz="half" idx="1"/>
          </p:nvPr>
        </p:nvSpPr>
        <p:spPr>
          <a:xfrm>
            <a:off x="457200" y="1600206"/>
            <a:ext cx="4038600" cy="4525963"/>
          </a:xfrm>
        </p:spPr>
        <p:txBody>
          <a:bodyPr/>
          <a:lstStyle>
            <a:lvl1pPr>
              <a:defRPr sz="28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ยึดเนื้อหา 3"/>
          <p:cNvSpPr>
            <a:spLocks noGrp="1"/>
          </p:cNvSpPr>
          <p:nvPr>
            <p:ph sz="half" idx="2"/>
          </p:nvPr>
        </p:nvSpPr>
        <p:spPr>
          <a:xfrm>
            <a:off x="4648200" y="1600206"/>
            <a:ext cx="4038600" cy="4525963"/>
          </a:xfrm>
        </p:spPr>
        <p:txBody>
          <a:bodyPr/>
          <a:lstStyle>
            <a:lvl1pPr>
              <a:defRPr sz="28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ยึดวันที่ 4"/>
          <p:cNvSpPr>
            <a:spLocks noGrp="1"/>
          </p:cNvSpPr>
          <p:nvPr>
            <p:ph type="dt" sz="half" idx="10"/>
          </p:nvPr>
        </p:nvSpPr>
        <p:spPr/>
        <p:txBody>
          <a:bodyPr/>
          <a:lstStyle/>
          <a:p>
            <a:fld id="{1F36FBA6-ADF5-47B3-B8BA-5ADC8F69DF7B}" type="datetimeFigureOut">
              <a:rPr lang="th-TH" smtClean="0">
                <a:solidFill>
                  <a:prstClr val="black">
                    <a:tint val="75000"/>
                  </a:prstClr>
                </a:solidFill>
              </a:rPr>
              <a:pPr/>
              <a:t>15/08/61</a:t>
            </a:fld>
            <a:endParaRPr lang="th-TH">
              <a:solidFill>
                <a:prstClr val="black">
                  <a:tint val="75000"/>
                </a:prstClr>
              </a:solidFill>
            </a:endParaRPr>
          </a:p>
        </p:txBody>
      </p:sp>
      <p:sp>
        <p:nvSpPr>
          <p:cNvPr id="6" name="ตัวยึดท้ายกระดาษ 5"/>
          <p:cNvSpPr>
            <a:spLocks noGrp="1"/>
          </p:cNvSpPr>
          <p:nvPr>
            <p:ph type="ftr" sz="quarter" idx="11"/>
          </p:nvPr>
        </p:nvSpPr>
        <p:spPr/>
        <p:txBody>
          <a:bodyPr/>
          <a:lstStyle/>
          <a:p>
            <a:endParaRPr lang="th-TH">
              <a:solidFill>
                <a:prstClr val="black">
                  <a:tint val="75000"/>
                </a:prstClr>
              </a:solidFill>
            </a:endParaRPr>
          </a:p>
        </p:txBody>
      </p:sp>
      <p:sp>
        <p:nvSpPr>
          <p:cNvPr id="7" name="ตัวยึดหมายเลขภาพนิ่ง 6"/>
          <p:cNvSpPr>
            <a:spLocks noGrp="1"/>
          </p:cNvSpPr>
          <p:nvPr>
            <p:ph type="sldNum" sz="quarter" idx="12"/>
          </p:nvPr>
        </p:nvSpPr>
        <p:spPr/>
        <p:txBody>
          <a:bodyPr/>
          <a:lstStyle/>
          <a:p>
            <a:fld id="{23F57950-E25D-4098-8670-76F4FF43841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35362366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lvl1pPr>
              <a:defRPr/>
            </a:lvl1pPr>
          </a:lstStyle>
          <a:p>
            <a:r>
              <a:rPr lang="th-TH"/>
              <a:t>คลิกเพื่อแก้ไขลักษณะชื่อเรื่องต้นแบบ</a:t>
            </a:r>
          </a:p>
        </p:txBody>
      </p:sp>
      <p:sp>
        <p:nvSpPr>
          <p:cNvPr id="3" name="ตัวยึดข้อความ 2"/>
          <p:cNvSpPr>
            <a:spLocks noGrp="1"/>
          </p:cNvSpPr>
          <p:nvPr>
            <p:ph type="body" idx="1"/>
          </p:nvPr>
        </p:nvSpPr>
        <p:spPr>
          <a:xfrm>
            <a:off x="457200" y="1535117"/>
            <a:ext cx="4040188" cy="639763"/>
          </a:xfrm>
        </p:spPr>
        <p:txBody>
          <a:bodyPr anchor="b"/>
          <a:lstStyle>
            <a:lvl1pPr marL="0" indent="0">
              <a:buNone/>
              <a:defRPr sz="2400" b="1"/>
            </a:lvl1pPr>
            <a:lvl2pPr marL="452872" indent="0">
              <a:buNone/>
              <a:defRPr sz="2100" b="1"/>
            </a:lvl2pPr>
            <a:lvl3pPr marL="906175" indent="0">
              <a:buNone/>
              <a:defRPr sz="1900" b="1"/>
            </a:lvl3pPr>
            <a:lvl4pPr marL="1359261" indent="0">
              <a:buNone/>
              <a:defRPr sz="1500" b="1"/>
            </a:lvl4pPr>
            <a:lvl5pPr marL="1812348" indent="0">
              <a:buNone/>
              <a:defRPr sz="1500" b="1"/>
            </a:lvl5pPr>
            <a:lvl6pPr marL="2265657" indent="0">
              <a:buNone/>
              <a:defRPr sz="1500" b="1"/>
            </a:lvl6pPr>
            <a:lvl7pPr marL="2718527" indent="0">
              <a:buNone/>
              <a:defRPr sz="1500" b="1"/>
            </a:lvl7pPr>
            <a:lvl8pPr marL="3171399" indent="0">
              <a:buNone/>
              <a:defRPr sz="1500" b="1"/>
            </a:lvl8pPr>
            <a:lvl9pPr marL="3624552" indent="0">
              <a:buNone/>
              <a:defRPr sz="1500" b="1"/>
            </a:lvl9pPr>
          </a:lstStyle>
          <a:p>
            <a:pPr lvl="0"/>
            <a:r>
              <a:rPr lang="th-TH"/>
              <a:t>คลิกเพื่อแก้ไขลักษณะของข้อความต้นแบบ</a:t>
            </a:r>
          </a:p>
        </p:txBody>
      </p:sp>
      <p:sp>
        <p:nvSpPr>
          <p:cNvPr id="4" name="ตัวยึดเนื้อหา 3"/>
          <p:cNvSpPr>
            <a:spLocks noGrp="1"/>
          </p:cNvSpPr>
          <p:nvPr>
            <p:ph sz="half" idx="2"/>
          </p:nvPr>
        </p:nvSpPr>
        <p:spPr>
          <a:xfrm>
            <a:off x="457200" y="2174875"/>
            <a:ext cx="4040188" cy="3951288"/>
          </a:xfrm>
        </p:spPr>
        <p:txBody>
          <a:bodyPr/>
          <a:lstStyle>
            <a:lvl1pPr>
              <a:defRPr sz="2400"/>
            </a:lvl1pPr>
            <a:lvl2pPr>
              <a:defRPr sz="2100"/>
            </a:lvl2pPr>
            <a:lvl3pPr>
              <a:defRPr sz="1900"/>
            </a:lvl3pPr>
            <a:lvl4pPr>
              <a:defRPr sz="1500"/>
            </a:lvl4pPr>
            <a:lvl5pPr>
              <a:defRPr sz="1500"/>
            </a:lvl5pPr>
            <a:lvl6pPr>
              <a:defRPr sz="1500"/>
            </a:lvl6pPr>
            <a:lvl7pPr>
              <a:defRPr sz="1500"/>
            </a:lvl7pPr>
            <a:lvl8pPr>
              <a:defRPr sz="1500"/>
            </a:lvl8pPr>
            <a:lvl9pPr>
              <a:defRPr sz="15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ยึดข้อความ 4"/>
          <p:cNvSpPr>
            <a:spLocks noGrp="1"/>
          </p:cNvSpPr>
          <p:nvPr>
            <p:ph type="body" sz="quarter" idx="3"/>
          </p:nvPr>
        </p:nvSpPr>
        <p:spPr>
          <a:xfrm>
            <a:off x="4645537" y="1535117"/>
            <a:ext cx="4041775" cy="639763"/>
          </a:xfrm>
        </p:spPr>
        <p:txBody>
          <a:bodyPr anchor="b"/>
          <a:lstStyle>
            <a:lvl1pPr marL="0" indent="0">
              <a:buNone/>
              <a:defRPr sz="2400" b="1"/>
            </a:lvl1pPr>
            <a:lvl2pPr marL="452872" indent="0">
              <a:buNone/>
              <a:defRPr sz="2100" b="1"/>
            </a:lvl2pPr>
            <a:lvl3pPr marL="906175" indent="0">
              <a:buNone/>
              <a:defRPr sz="1900" b="1"/>
            </a:lvl3pPr>
            <a:lvl4pPr marL="1359261" indent="0">
              <a:buNone/>
              <a:defRPr sz="1500" b="1"/>
            </a:lvl4pPr>
            <a:lvl5pPr marL="1812348" indent="0">
              <a:buNone/>
              <a:defRPr sz="1500" b="1"/>
            </a:lvl5pPr>
            <a:lvl6pPr marL="2265657" indent="0">
              <a:buNone/>
              <a:defRPr sz="1500" b="1"/>
            </a:lvl6pPr>
            <a:lvl7pPr marL="2718527" indent="0">
              <a:buNone/>
              <a:defRPr sz="1500" b="1"/>
            </a:lvl7pPr>
            <a:lvl8pPr marL="3171399" indent="0">
              <a:buNone/>
              <a:defRPr sz="1500" b="1"/>
            </a:lvl8pPr>
            <a:lvl9pPr marL="3624552" indent="0">
              <a:buNone/>
              <a:defRPr sz="1500" b="1"/>
            </a:lvl9pPr>
          </a:lstStyle>
          <a:p>
            <a:pPr lvl="0"/>
            <a:r>
              <a:rPr lang="th-TH"/>
              <a:t>คลิกเพื่อแก้ไขลักษณะของข้อความต้นแบบ</a:t>
            </a:r>
          </a:p>
        </p:txBody>
      </p:sp>
      <p:sp>
        <p:nvSpPr>
          <p:cNvPr id="6" name="ตัวยึดเนื้อหา 5"/>
          <p:cNvSpPr>
            <a:spLocks noGrp="1"/>
          </p:cNvSpPr>
          <p:nvPr>
            <p:ph sz="quarter" idx="4"/>
          </p:nvPr>
        </p:nvSpPr>
        <p:spPr>
          <a:xfrm>
            <a:off x="4645537" y="2174875"/>
            <a:ext cx="4041775" cy="3951288"/>
          </a:xfrm>
        </p:spPr>
        <p:txBody>
          <a:bodyPr/>
          <a:lstStyle>
            <a:lvl1pPr>
              <a:defRPr sz="2400"/>
            </a:lvl1pPr>
            <a:lvl2pPr>
              <a:defRPr sz="2100"/>
            </a:lvl2pPr>
            <a:lvl3pPr>
              <a:defRPr sz="1900"/>
            </a:lvl3pPr>
            <a:lvl4pPr>
              <a:defRPr sz="1500"/>
            </a:lvl4pPr>
            <a:lvl5pPr>
              <a:defRPr sz="1500"/>
            </a:lvl5pPr>
            <a:lvl6pPr>
              <a:defRPr sz="1500"/>
            </a:lvl6pPr>
            <a:lvl7pPr>
              <a:defRPr sz="1500"/>
            </a:lvl7pPr>
            <a:lvl8pPr>
              <a:defRPr sz="1500"/>
            </a:lvl8pPr>
            <a:lvl9pPr>
              <a:defRPr sz="15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ยึดวันที่ 6"/>
          <p:cNvSpPr>
            <a:spLocks noGrp="1"/>
          </p:cNvSpPr>
          <p:nvPr>
            <p:ph type="dt" sz="half" idx="10"/>
          </p:nvPr>
        </p:nvSpPr>
        <p:spPr/>
        <p:txBody>
          <a:bodyPr/>
          <a:lstStyle/>
          <a:p>
            <a:fld id="{1F36FBA6-ADF5-47B3-B8BA-5ADC8F69DF7B}" type="datetimeFigureOut">
              <a:rPr lang="th-TH" smtClean="0">
                <a:solidFill>
                  <a:prstClr val="black">
                    <a:tint val="75000"/>
                  </a:prstClr>
                </a:solidFill>
              </a:rPr>
              <a:pPr/>
              <a:t>15/08/61</a:t>
            </a:fld>
            <a:endParaRPr lang="th-TH">
              <a:solidFill>
                <a:prstClr val="black">
                  <a:tint val="75000"/>
                </a:prstClr>
              </a:solidFill>
            </a:endParaRPr>
          </a:p>
        </p:txBody>
      </p:sp>
      <p:sp>
        <p:nvSpPr>
          <p:cNvPr id="8" name="ตัวยึดท้ายกระดาษ 7"/>
          <p:cNvSpPr>
            <a:spLocks noGrp="1"/>
          </p:cNvSpPr>
          <p:nvPr>
            <p:ph type="ftr" sz="quarter" idx="11"/>
          </p:nvPr>
        </p:nvSpPr>
        <p:spPr/>
        <p:txBody>
          <a:bodyPr/>
          <a:lstStyle/>
          <a:p>
            <a:endParaRPr lang="th-TH">
              <a:solidFill>
                <a:prstClr val="black">
                  <a:tint val="75000"/>
                </a:prstClr>
              </a:solidFill>
            </a:endParaRPr>
          </a:p>
        </p:txBody>
      </p:sp>
      <p:sp>
        <p:nvSpPr>
          <p:cNvPr id="9" name="ตัวยึดหมายเลขภาพนิ่ง 8"/>
          <p:cNvSpPr>
            <a:spLocks noGrp="1"/>
          </p:cNvSpPr>
          <p:nvPr>
            <p:ph type="sldNum" sz="quarter" idx="12"/>
          </p:nvPr>
        </p:nvSpPr>
        <p:spPr/>
        <p:txBody>
          <a:bodyPr/>
          <a:lstStyle/>
          <a:p>
            <a:fld id="{23F57950-E25D-4098-8670-76F4FF43841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28760888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a:t>คลิกเพื่อแก้ไขลักษณะชื่อเรื่องต้นแบบ</a:t>
            </a:r>
          </a:p>
        </p:txBody>
      </p:sp>
      <p:sp>
        <p:nvSpPr>
          <p:cNvPr id="3" name="ตัวยึดวันที่ 2"/>
          <p:cNvSpPr>
            <a:spLocks noGrp="1"/>
          </p:cNvSpPr>
          <p:nvPr>
            <p:ph type="dt" sz="half" idx="10"/>
          </p:nvPr>
        </p:nvSpPr>
        <p:spPr/>
        <p:txBody>
          <a:bodyPr/>
          <a:lstStyle/>
          <a:p>
            <a:fld id="{1F36FBA6-ADF5-47B3-B8BA-5ADC8F69DF7B}" type="datetimeFigureOut">
              <a:rPr lang="th-TH" smtClean="0">
                <a:solidFill>
                  <a:prstClr val="black">
                    <a:tint val="75000"/>
                  </a:prstClr>
                </a:solidFill>
              </a:rPr>
              <a:pPr/>
              <a:t>15/08/61</a:t>
            </a:fld>
            <a:endParaRPr lang="th-TH">
              <a:solidFill>
                <a:prstClr val="black">
                  <a:tint val="75000"/>
                </a:prstClr>
              </a:solidFill>
            </a:endParaRPr>
          </a:p>
        </p:txBody>
      </p:sp>
      <p:sp>
        <p:nvSpPr>
          <p:cNvPr id="4" name="ตัวยึดท้ายกระดาษ 3"/>
          <p:cNvSpPr>
            <a:spLocks noGrp="1"/>
          </p:cNvSpPr>
          <p:nvPr>
            <p:ph type="ftr" sz="quarter" idx="11"/>
          </p:nvPr>
        </p:nvSpPr>
        <p:spPr/>
        <p:txBody>
          <a:bodyPr/>
          <a:lstStyle/>
          <a:p>
            <a:endParaRPr lang="th-TH">
              <a:solidFill>
                <a:prstClr val="black">
                  <a:tint val="75000"/>
                </a:prstClr>
              </a:solidFill>
            </a:endParaRPr>
          </a:p>
        </p:txBody>
      </p:sp>
      <p:sp>
        <p:nvSpPr>
          <p:cNvPr id="5" name="ตัวยึดหมายเลขภาพนิ่ง 4"/>
          <p:cNvSpPr>
            <a:spLocks noGrp="1"/>
          </p:cNvSpPr>
          <p:nvPr>
            <p:ph type="sldNum" sz="quarter" idx="12"/>
          </p:nvPr>
        </p:nvSpPr>
        <p:spPr/>
        <p:txBody>
          <a:bodyPr/>
          <a:lstStyle/>
          <a:p>
            <a:fld id="{23F57950-E25D-4098-8670-76F4FF43841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2717535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ตัวยึดวันที่ 1"/>
          <p:cNvSpPr>
            <a:spLocks noGrp="1"/>
          </p:cNvSpPr>
          <p:nvPr>
            <p:ph type="dt" sz="half" idx="10"/>
          </p:nvPr>
        </p:nvSpPr>
        <p:spPr/>
        <p:txBody>
          <a:bodyPr/>
          <a:lstStyle/>
          <a:p>
            <a:fld id="{1F36FBA6-ADF5-47B3-B8BA-5ADC8F69DF7B}" type="datetimeFigureOut">
              <a:rPr lang="th-TH" smtClean="0">
                <a:solidFill>
                  <a:prstClr val="black">
                    <a:tint val="75000"/>
                  </a:prstClr>
                </a:solidFill>
              </a:rPr>
              <a:pPr/>
              <a:t>15/08/61</a:t>
            </a:fld>
            <a:endParaRPr lang="th-TH">
              <a:solidFill>
                <a:prstClr val="black">
                  <a:tint val="75000"/>
                </a:prstClr>
              </a:solidFill>
            </a:endParaRPr>
          </a:p>
        </p:txBody>
      </p:sp>
      <p:sp>
        <p:nvSpPr>
          <p:cNvPr id="3" name="ตัวยึดท้ายกระดาษ 2"/>
          <p:cNvSpPr>
            <a:spLocks noGrp="1"/>
          </p:cNvSpPr>
          <p:nvPr>
            <p:ph type="ftr" sz="quarter" idx="11"/>
          </p:nvPr>
        </p:nvSpPr>
        <p:spPr/>
        <p:txBody>
          <a:bodyPr/>
          <a:lstStyle/>
          <a:p>
            <a:endParaRPr lang="th-TH">
              <a:solidFill>
                <a:prstClr val="black">
                  <a:tint val="75000"/>
                </a:prstClr>
              </a:solidFill>
            </a:endParaRPr>
          </a:p>
        </p:txBody>
      </p:sp>
      <p:sp>
        <p:nvSpPr>
          <p:cNvPr id="4" name="ตัวยึดหมายเลขภาพนิ่ง 3"/>
          <p:cNvSpPr>
            <a:spLocks noGrp="1"/>
          </p:cNvSpPr>
          <p:nvPr>
            <p:ph type="sldNum" sz="quarter" idx="12"/>
          </p:nvPr>
        </p:nvSpPr>
        <p:spPr/>
        <p:txBody>
          <a:bodyPr/>
          <a:lstStyle/>
          <a:p>
            <a:fld id="{23F57950-E25D-4098-8670-76F4FF43841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427188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2"/>
            <a:ext cx="7772400" cy="1362075"/>
          </a:xfrm>
        </p:spPr>
        <p:txBody>
          <a:bodyPr anchor="t"/>
          <a:lstStyle>
            <a:lvl1pPr algn="l">
              <a:defRPr sz="4000" b="1" cap="all"/>
            </a:lvl1pPr>
          </a:lstStyle>
          <a:p>
            <a:r>
              <a:rPr lang="en-US" smtClean="0"/>
              <a:t>Click to edit Master title style</a:t>
            </a:r>
            <a:endParaRPr lang="th-T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067E31-F22A-496F-B631-77E9444099B5}" type="datetimeFigureOut">
              <a:rPr lang="th-TH" smtClean="0">
                <a:solidFill>
                  <a:prstClr val="black">
                    <a:tint val="75000"/>
                  </a:prstClr>
                </a:solidFill>
              </a:rPr>
              <a:pPr/>
              <a:t>15/08/61</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C4AEE600-89D2-47B0-8D9B-F4E369472FC1}"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23490779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2" y="273117"/>
            <a:ext cx="3008313" cy="1162051"/>
          </a:xfrm>
        </p:spPr>
        <p:txBody>
          <a:bodyPr anchor="b"/>
          <a:lstStyle>
            <a:lvl1pPr algn="l">
              <a:defRPr sz="2100" b="1"/>
            </a:lvl1pPr>
          </a:lstStyle>
          <a:p>
            <a:r>
              <a:rPr lang="th-TH"/>
              <a:t>คลิกเพื่อแก้ไขลักษณะชื่อเรื่องต้นแบบ</a:t>
            </a:r>
          </a:p>
        </p:txBody>
      </p:sp>
      <p:sp>
        <p:nvSpPr>
          <p:cNvPr id="3" name="ตัวยึดเนื้อหา 2"/>
          <p:cNvSpPr>
            <a:spLocks noGrp="1"/>
          </p:cNvSpPr>
          <p:nvPr>
            <p:ph idx="1"/>
          </p:nvPr>
        </p:nvSpPr>
        <p:spPr>
          <a:xfrm>
            <a:off x="3575050" y="273683"/>
            <a:ext cx="5111750" cy="5853113"/>
          </a:xfrm>
        </p:spPr>
        <p:txBody>
          <a:bodyPr/>
          <a:lstStyle>
            <a:lvl1pPr>
              <a:defRPr sz="3200"/>
            </a:lvl1pPr>
            <a:lvl2pPr>
              <a:defRPr sz="2800"/>
            </a:lvl2pPr>
            <a:lvl3pPr>
              <a:defRPr sz="2400"/>
            </a:lvl3pPr>
            <a:lvl4pPr>
              <a:defRPr sz="2100"/>
            </a:lvl4pPr>
            <a:lvl5pPr>
              <a:defRPr sz="2100"/>
            </a:lvl5pPr>
            <a:lvl6pPr>
              <a:defRPr sz="2100"/>
            </a:lvl6pPr>
            <a:lvl7pPr>
              <a:defRPr sz="2100"/>
            </a:lvl7pPr>
            <a:lvl8pPr>
              <a:defRPr sz="2100"/>
            </a:lvl8pPr>
            <a:lvl9pPr>
              <a:defRPr sz="21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ยึดข้อความ 3"/>
          <p:cNvSpPr>
            <a:spLocks noGrp="1"/>
          </p:cNvSpPr>
          <p:nvPr>
            <p:ph type="body" sz="half" idx="2"/>
          </p:nvPr>
        </p:nvSpPr>
        <p:spPr>
          <a:xfrm>
            <a:off x="457202" y="1435104"/>
            <a:ext cx="3008313" cy="4691063"/>
          </a:xfrm>
        </p:spPr>
        <p:txBody>
          <a:bodyPr/>
          <a:lstStyle>
            <a:lvl1pPr marL="0" indent="0">
              <a:buNone/>
              <a:defRPr sz="1500"/>
            </a:lvl1pPr>
            <a:lvl2pPr marL="452872" indent="0">
              <a:buNone/>
              <a:defRPr sz="1200"/>
            </a:lvl2pPr>
            <a:lvl3pPr marL="906175" indent="0">
              <a:buNone/>
              <a:defRPr sz="1200"/>
            </a:lvl3pPr>
            <a:lvl4pPr marL="1359261" indent="0">
              <a:buNone/>
              <a:defRPr sz="900"/>
            </a:lvl4pPr>
            <a:lvl5pPr marL="1812348" indent="0">
              <a:buNone/>
              <a:defRPr sz="900"/>
            </a:lvl5pPr>
            <a:lvl6pPr marL="2265657" indent="0">
              <a:buNone/>
              <a:defRPr sz="900"/>
            </a:lvl6pPr>
            <a:lvl7pPr marL="2718527" indent="0">
              <a:buNone/>
              <a:defRPr sz="900"/>
            </a:lvl7pPr>
            <a:lvl8pPr marL="3171399" indent="0">
              <a:buNone/>
              <a:defRPr sz="900"/>
            </a:lvl8pPr>
            <a:lvl9pPr marL="3624552" indent="0">
              <a:buNone/>
              <a:defRPr sz="900"/>
            </a:lvl9pPr>
          </a:lstStyle>
          <a:p>
            <a:pPr lvl="0"/>
            <a:r>
              <a:rPr lang="th-TH"/>
              <a:t>คลิกเพื่อแก้ไขลักษณะของข้อความต้นแบบ</a:t>
            </a:r>
          </a:p>
        </p:txBody>
      </p:sp>
      <p:sp>
        <p:nvSpPr>
          <p:cNvPr id="5" name="ตัวยึดวันที่ 4"/>
          <p:cNvSpPr>
            <a:spLocks noGrp="1"/>
          </p:cNvSpPr>
          <p:nvPr>
            <p:ph type="dt" sz="half" idx="10"/>
          </p:nvPr>
        </p:nvSpPr>
        <p:spPr/>
        <p:txBody>
          <a:bodyPr/>
          <a:lstStyle/>
          <a:p>
            <a:fld id="{1F36FBA6-ADF5-47B3-B8BA-5ADC8F69DF7B}" type="datetimeFigureOut">
              <a:rPr lang="th-TH" smtClean="0">
                <a:solidFill>
                  <a:prstClr val="black">
                    <a:tint val="75000"/>
                  </a:prstClr>
                </a:solidFill>
              </a:rPr>
              <a:pPr/>
              <a:t>15/08/61</a:t>
            </a:fld>
            <a:endParaRPr lang="th-TH">
              <a:solidFill>
                <a:prstClr val="black">
                  <a:tint val="75000"/>
                </a:prstClr>
              </a:solidFill>
            </a:endParaRPr>
          </a:p>
        </p:txBody>
      </p:sp>
      <p:sp>
        <p:nvSpPr>
          <p:cNvPr id="6" name="ตัวยึดท้ายกระดาษ 5"/>
          <p:cNvSpPr>
            <a:spLocks noGrp="1"/>
          </p:cNvSpPr>
          <p:nvPr>
            <p:ph type="ftr" sz="quarter" idx="11"/>
          </p:nvPr>
        </p:nvSpPr>
        <p:spPr/>
        <p:txBody>
          <a:bodyPr/>
          <a:lstStyle/>
          <a:p>
            <a:endParaRPr lang="th-TH">
              <a:solidFill>
                <a:prstClr val="black">
                  <a:tint val="75000"/>
                </a:prstClr>
              </a:solidFill>
            </a:endParaRPr>
          </a:p>
        </p:txBody>
      </p:sp>
      <p:sp>
        <p:nvSpPr>
          <p:cNvPr id="7" name="ตัวยึดหมายเลขภาพนิ่ง 6"/>
          <p:cNvSpPr>
            <a:spLocks noGrp="1"/>
          </p:cNvSpPr>
          <p:nvPr>
            <p:ph type="sldNum" sz="quarter" idx="12"/>
          </p:nvPr>
        </p:nvSpPr>
        <p:spPr/>
        <p:txBody>
          <a:bodyPr/>
          <a:lstStyle/>
          <a:p>
            <a:fld id="{23F57950-E25D-4098-8670-76F4FF43841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16972979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792288" y="4800605"/>
            <a:ext cx="5486400" cy="566740"/>
          </a:xfrm>
        </p:spPr>
        <p:txBody>
          <a:bodyPr anchor="b"/>
          <a:lstStyle>
            <a:lvl1pPr algn="l">
              <a:defRPr sz="2100" b="1"/>
            </a:lvl1pPr>
          </a:lstStyle>
          <a:p>
            <a:r>
              <a:rPr lang="th-TH"/>
              <a:t>คลิกเพื่อแก้ไขลักษณะชื่อเรื่องต้นแบบ</a:t>
            </a:r>
          </a:p>
        </p:txBody>
      </p:sp>
      <p:sp>
        <p:nvSpPr>
          <p:cNvPr id="3" name="ตัวยึดรูปภาพ 2"/>
          <p:cNvSpPr>
            <a:spLocks noGrp="1"/>
          </p:cNvSpPr>
          <p:nvPr>
            <p:ph type="pic" idx="1"/>
          </p:nvPr>
        </p:nvSpPr>
        <p:spPr>
          <a:xfrm>
            <a:off x="1792288" y="612775"/>
            <a:ext cx="5486400" cy="4114800"/>
          </a:xfrm>
        </p:spPr>
        <p:txBody>
          <a:bodyPr/>
          <a:lstStyle>
            <a:lvl1pPr marL="0" indent="0">
              <a:buNone/>
              <a:defRPr sz="3200"/>
            </a:lvl1pPr>
            <a:lvl2pPr marL="452872" indent="0">
              <a:buNone/>
              <a:defRPr sz="2800"/>
            </a:lvl2pPr>
            <a:lvl3pPr marL="906175" indent="0">
              <a:buNone/>
              <a:defRPr sz="2400"/>
            </a:lvl3pPr>
            <a:lvl4pPr marL="1359261" indent="0">
              <a:buNone/>
              <a:defRPr sz="2100"/>
            </a:lvl4pPr>
            <a:lvl5pPr marL="1812348" indent="0">
              <a:buNone/>
              <a:defRPr sz="2100"/>
            </a:lvl5pPr>
            <a:lvl6pPr marL="2265657" indent="0">
              <a:buNone/>
              <a:defRPr sz="2100"/>
            </a:lvl6pPr>
            <a:lvl7pPr marL="2718527" indent="0">
              <a:buNone/>
              <a:defRPr sz="2100"/>
            </a:lvl7pPr>
            <a:lvl8pPr marL="3171399" indent="0">
              <a:buNone/>
              <a:defRPr sz="2100"/>
            </a:lvl8pPr>
            <a:lvl9pPr marL="3624552" indent="0">
              <a:buNone/>
              <a:defRPr sz="2100"/>
            </a:lvl9pPr>
          </a:lstStyle>
          <a:p>
            <a:endParaRPr lang="th-TH"/>
          </a:p>
        </p:txBody>
      </p:sp>
      <p:sp>
        <p:nvSpPr>
          <p:cNvPr id="4" name="ตัวยึดข้อความ 3"/>
          <p:cNvSpPr>
            <a:spLocks noGrp="1"/>
          </p:cNvSpPr>
          <p:nvPr>
            <p:ph type="body" sz="half" idx="2"/>
          </p:nvPr>
        </p:nvSpPr>
        <p:spPr>
          <a:xfrm>
            <a:off x="1792288" y="5367932"/>
            <a:ext cx="5486400" cy="804863"/>
          </a:xfrm>
        </p:spPr>
        <p:txBody>
          <a:bodyPr/>
          <a:lstStyle>
            <a:lvl1pPr marL="0" indent="0">
              <a:buNone/>
              <a:defRPr sz="1500"/>
            </a:lvl1pPr>
            <a:lvl2pPr marL="452872" indent="0">
              <a:buNone/>
              <a:defRPr sz="1200"/>
            </a:lvl2pPr>
            <a:lvl3pPr marL="906175" indent="0">
              <a:buNone/>
              <a:defRPr sz="1200"/>
            </a:lvl3pPr>
            <a:lvl4pPr marL="1359261" indent="0">
              <a:buNone/>
              <a:defRPr sz="900"/>
            </a:lvl4pPr>
            <a:lvl5pPr marL="1812348" indent="0">
              <a:buNone/>
              <a:defRPr sz="900"/>
            </a:lvl5pPr>
            <a:lvl6pPr marL="2265657" indent="0">
              <a:buNone/>
              <a:defRPr sz="900"/>
            </a:lvl6pPr>
            <a:lvl7pPr marL="2718527" indent="0">
              <a:buNone/>
              <a:defRPr sz="900"/>
            </a:lvl7pPr>
            <a:lvl8pPr marL="3171399" indent="0">
              <a:buNone/>
              <a:defRPr sz="900"/>
            </a:lvl8pPr>
            <a:lvl9pPr marL="3624552" indent="0">
              <a:buNone/>
              <a:defRPr sz="900"/>
            </a:lvl9pPr>
          </a:lstStyle>
          <a:p>
            <a:pPr lvl="0"/>
            <a:r>
              <a:rPr lang="th-TH"/>
              <a:t>คลิกเพื่อแก้ไขลักษณะของข้อความต้นแบบ</a:t>
            </a:r>
          </a:p>
        </p:txBody>
      </p:sp>
      <p:sp>
        <p:nvSpPr>
          <p:cNvPr id="5" name="ตัวยึดวันที่ 4"/>
          <p:cNvSpPr>
            <a:spLocks noGrp="1"/>
          </p:cNvSpPr>
          <p:nvPr>
            <p:ph type="dt" sz="half" idx="10"/>
          </p:nvPr>
        </p:nvSpPr>
        <p:spPr/>
        <p:txBody>
          <a:bodyPr/>
          <a:lstStyle/>
          <a:p>
            <a:fld id="{1F36FBA6-ADF5-47B3-B8BA-5ADC8F69DF7B}" type="datetimeFigureOut">
              <a:rPr lang="th-TH" smtClean="0">
                <a:solidFill>
                  <a:prstClr val="black">
                    <a:tint val="75000"/>
                  </a:prstClr>
                </a:solidFill>
              </a:rPr>
              <a:pPr/>
              <a:t>15/08/61</a:t>
            </a:fld>
            <a:endParaRPr lang="th-TH">
              <a:solidFill>
                <a:prstClr val="black">
                  <a:tint val="75000"/>
                </a:prstClr>
              </a:solidFill>
            </a:endParaRPr>
          </a:p>
        </p:txBody>
      </p:sp>
      <p:sp>
        <p:nvSpPr>
          <p:cNvPr id="6" name="ตัวยึดท้ายกระดาษ 5"/>
          <p:cNvSpPr>
            <a:spLocks noGrp="1"/>
          </p:cNvSpPr>
          <p:nvPr>
            <p:ph type="ftr" sz="quarter" idx="11"/>
          </p:nvPr>
        </p:nvSpPr>
        <p:spPr/>
        <p:txBody>
          <a:bodyPr/>
          <a:lstStyle/>
          <a:p>
            <a:endParaRPr lang="th-TH">
              <a:solidFill>
                <a:prstClr val="black">
                  <a:tint val="75000"/>
                </a:prstClr>
              </a:solidFill>
            </a:endParaRPr>
          </a:p>
        </p:txBody>
      </p:sp>
      <p:sp>
        <p:nvSpPr>
          <p:cNvPr id="7" name="ตัวยึดหมายเลขภาพนิ่ง 6"/>
          <p:cNvSpPr>
            <a:spLocks noGrp="1"/>
          </p:cNvSpPr>
          <p:nvPr>
            <p:ph type="sldNum" sz="quarter" idx="12"/>
          </p:nvPr>
        </p:nvSpPr>
        <p:spPr/>
        <p:txBody>
          <a:bodyPr/>
          <a:lstStyle/>
          <a:p>
            <a:fld id="{23F57950-E25D-4098-8670-76F4FF43841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485659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a:t>คลิกเพื่อแก้ไขลักษณะชื่อเรื่องต้นแบบ</a:t>
            </a:r>
          </a:p>
        </p:txBody>
      </p:sp>
      <p:sp>
        <p:nvSpPr>
          <p:cNvPr id="3" name="ตัวยึดข้อความแนวตั้ง 2"/>
          <p:cNvSpPr>
            <a:spLocks noGrp="1"/>
          </p:cNvSpPr>
          <p:nvPr>
            <p:ph type="body" orient="vert" idx="1"/>
          </p:nvPr>
        </p:nvSpPr>
        <p:spPr/>
        <p:txBody>
          <a:bodyPr vert="eaVert"/>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ยึดวันที่ 3"/>
          <p:cNvSpPr>
            <a:spLocks noGrp="1"/>
          </p:cNvSpPr>
          <p:nvPr>
            <p:ph type="dt" sz="half" idx="10"/>
          </p:nvPr>
        </p:nvSpPr>
        <p:spPr/>
        <p:txBody>
          <a:bodyPr/>
          <a:lstStyle/>
          <a:p>
            <a:fld id="{1F36FBA6-ADF5-47B3-B8BA-5ADC8F69DF7B}" type="datetimeFigureOut">
              <a:rPr lang="th-TH" smtClean="0">
                <a:solidFill>
                  <a:prstClr val="black">
                    <a:tint val="75000"/>
                  </a:prstClr>
                </a:solidFill>
              </a:rPr>
              <a:pPr/>
              <a:t>15/08/61</a:t>
            </a:fld>
            <a:endParaRPr lang="th-TH">
              <a:solidFill>
                <a:prstClr val="black">
                  <a:tint val="75000"/>
                </a:prstClr>
              </a:solidFill>
            </a:endParaRPr>
          </a:p>
        </p:txBody>
      </p:sp>
      <p:sp>
        <p:nvSpPr>
          <p:cNvPr id="5" name="ตัวยึดท้ายกระดาษ 4"/>
          <p:cNvSpPr>
            <a:spLocks noGrp="1"/>
          </p:cNvSpPr>
          <p:nvPr>
            <p:ph type="ftr" sz="quarter" idx="11"/>
          </p:nvPr>
        </p:nvSpPr>
        <p:spPr/>
        <p:txBody>
          <a:bodyPr/>
          <a:lstStyle/>
          <a:p>
            <a:endParaRPr lang="th-TH">
              <a:solidFill>
                <a:prstClr val="black">
                  <a:tint val="75000"/>
                </a:prstClr>
              </a:solidFill>
            </a:endParaRPr>
          </a:p>
        </p:txBody>
      </p:sp>
      <p:sp>
        <p:nvSpPr>
          <p:cNvPr id="6" name="ตัวยึดหมายเลขภาพนิ่ง 5"/>
          <p:cNvSpPr>
            <a:spLocks noGrp="1"/>
          </p:cNvSpPr>
          <p:nvPr>
            <p:ph type="sldNum" sz="quarter" idx="12"/>
          </p:nvPr>
        </p:nvSpPr>
        <p:spPr/>
        <p:txBody>
          <a:bodyPr/>
          <a:lstStyle/>
          <a:p>
            <a:fld id="{23F57950-E25D-4098-8670-76F4FF43841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1968408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p:cNvSpPr>
            <a:spLocks noGrp="1"/>
          </p:cNvSpPr>
          <p:nvPr>
            <p:ph type="title" orient="vert"/>
          </p:nvPr>
        </p:nvSpPr>
        <p:spPr>
          <a:xfrm>
            <a:off x="6629400" y="274876"/>
            <a:ext cx="2057400" cy="5851525"/>
          </a:xfrm>
        </p:spPr>
        <p:txBody>
          <a:bodyPr vert="eaVert"/>
          <a:lstStyle/>
          <a:p>
            <a:r>
              <a:rPr lang="th-TH"/>
              <a:t>คลิกเพื่อแก้ไขลักษณะชื่อเรื่องต้นแบบ</a:t>
            </a:r>
          </a:p>
        </p:txBody>
      </p:sp>
      <p:sp>
        <p:nvSpPr>
          <p:cNvPr id="3" name="ตัวยึดข้อความแนวตั้ง 2"/>
          <p:cNvSpPr>
            <a:spLocks noGrp="1"/>
          </p:cNvSpPr>
          <p:nvPr>
            <p:ph type="body" orient="vert" idx="1"/>
          </p:nvPr>
        </p:nvSpPr>
        <p:spPr>
          <a:xfrm>
            <a:off x="457200" y="274876"/>
            <a:ext cx="6019800" cy="5851525"/>
          </a:xfrm>
        </p:spPr>
        <p:txBody>
          <a:bodyPr vert="eaVert"/>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ยึดวันที่ 3"/>
          <p:cNvSpPr>
            <a:spLocks noGrp="1"/>
          </p:cNvSpPr>
          <p:nvPr>
            <p:ph type="dt" sz="half" idx="10"/>
          </p:nvPr>
        </p:nvSpPr>
        <p:spPr/>
        <p:txBody>
          <a:bodyPr/>
          <a:lstStyle/>
          <a:p>
            <a:fld id="{1F36FBA6-ADF5-47B3-B8BA-5ADC8F69DF7B}" type="datetimeFigureOut">
              <a:rPr lang="th-TH" smtClean="0">
                <a:solidFill>
                  <a:prstClr val="black">
                    <a:tint val="75000"/>
                  </a:prstClr>
                </a:solidFill>
              </a:rPr>
              <a:pPr/>
              <a:t>15/08/61</a:t>
            </a:fld>
            <a:endParaRPr lang="th-TH">
              <a:solidFill>
                <a:prstClr val="black">
                  <a:tint val="75000"/>
                </a:prstClr>
              </a:solidFill>
            </a:endParaRPr>
          </a:p>
        </p:txBody>
      </p:sp>
      <p:sp>
        <p:nvSpPr>
          <p:cNvPr id="5" name="ตัวยึดท้ายกระดาษ 4"/>
          <p:cNvSpPr>
            <a:spLocks noGrp="1"/>
          </p:cNvSpPr>
          <p:nvPr>
            <p:ph type="ftr" sz="quarter" idx="11"/>
          </p:nvPr>
        </p:nvSpPr>
        <p:spPr/>
        <p:txBody>
          <a:bodyPr/>
          <a:lstStyle/>
          <a:p>
            <a:endParaRPr lang="th-TH">
              <a:solidFill>
                <a:prstClr val="black">
                  <a:tint val="75000"/>
                </a:prstClr>
              </a:solidFill>
            </a:endParaRPr>
          </a:p>
        </p:txBody>
      </p:sp>
      <p:sp>
        <p:nvSpPr>
          <p:cNvPr id="6" name="ตัวยึดหมายเลขภาพนิ่ง 5"/>
          <p:cNvSpPr>
            <a:spLocks noGrp="1"/>
          </p:cNvSpPr>
          <p:nvPr>
            <p:ph type="sldNum" sz="quarter" idx="12"/>
          </p:nvPr>
        </p:nvSpPr>
        <p:spPr/>
        <p:txBody>
          <a:bodyPr/>
          <a:lstStyle/>
          <a:p>
            <a:fld id="{23F57950-E25D-4098-8670-76F4FF43841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12119822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2" name="ชื่อเรื่อง 1"/>
          <p:cNvSpPr>
            <a:spLocks noGrp="1"/>
          </p:cNvSpPr>
          <p:nvPr>
            <p:ph type="ctrTitle"/>
          </p:nvPr>
        </p:nvSpPr>
        <p:spPr>
          <a:xfrm>
            <a:off x="685800" y="2130588"/>
            <a:ext cx="7772400" cy="1470025"/>
          </a:xfrm>
        </p:spPr>
        <p:txBody>
          <a:bodyPr/>
          <a:lstStyle/>
          <a:p>
            <a:r>
              <a:rPr lang="th-TH" smtClean="0"/>
              <a:t>คลิกเพื่อแก้ไขลักษณะชื่อเรื่องต้นแบบ</a:t>
            </a:r>
            <a:endParaRPr lang="en-US"/>
          </a:p>
        </p:txBody>
      </p:sp>
      <p:sp>
        <p:nvSpPr>
          <p:cNvPr id="3" name="ชื่อเรื่องรอง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smtClean="0"/>
              <a:t>คลิกเพื่อแก้ไขลักษณะชื่อเรื่องรองต้นแบบ</a:t>
            </a:r>
            <a:endParaRPr lang="en-US"/>
          </a:p>
        </p:txBody>
      </p:sp>
      <p:sp>
        <p:nvSpPr>
          <p:cNvPr id="4" name="ตัวแทนวันที่ 3"/>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en-US">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409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13" name="แผนผังลำดับงาน: เอกสาร 12"/>
          <p:cNvSpPr/>
          <p:nvPr userDrawn="1"/>
        </p:nvSpPr>
        <p:spPr>
          <a:xfrm>
            <a:off x="0" y="-27382"/>
            <a:ext cx="9144000" cy="1768381"/>
          </a:xfrm>
          <a:prstGeom prst="flowChartDocumen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ชื่อเรื่อง 1"/>
          <p:cNvSpPr>
            <a:spLocks noGrp="1"/>
          </p:cNvSpPr>
          <p:nvPr>
            <p:ph type="title"/>
          </p:nvPr>
        </p:nvSpPr>
        <p:spPr>
          <a:xfrm>
            <a:off x="457277" y="274639"/>
            <a:ext cx="6565645" cy="1143000"/>
          </a:xfrm>
        </p:spPr>
        <p:txBody>
          <a:bodyPr/>
          <a:lstStyle>
            <a:lvl1pPr algn="l">
              <a:defRPr>
                <a:solidFill>
                  <a:schemeClr val="bg1"/>
                </a:solidFill>
                <a:latin typeface="FreesiaUPC" pitchFamily="34" charset="-34"/>
                <a:cs typeface="FreesiaUPC" pitchFamily="34" charset="-34"/>
              </a:defRPr>
            </a:lvl1pPr>
          </a:lstStyle>
          <a:p>
            <a:r>
              <a:rPr lang="th-TH" dirty="0" smtClean="0"/>
              <a:t>คลิกเพื่อแก้ไขลักษณะชื่อเรื่องต้นแบบ</a:t>
            </a:r>
            <a:endParaRPr lang="en-US" dirty="0"/>
          </a:p>
        </p:txBody>
      </p:sp>
      <p:sp>
        <p:nvSpPr>
          <p:cNvPr id="3" name="ตัวแทนเนื้อหา 2"/>
          <p:cNvSpPr>
            <a:spLocks noGrp="1"/>
          </p:cNvSpPr>
          <p:nvPr>
            <p:ph idx="1"/>
          </p:nvPr>
        </p:nvSpPr>
        <p:spPr>
          <a:xfrm>
            <a:off x="457200" y="1855381"/>
            <a:ext cx="8229600" cy="4525963"/>
          </a:xfrm>
        </p:spPr>
        <p:txBody>
          <a:bodyPr/>
          <a:lstStyle>
            <a:lvl1pPr>
              <a:defRPr>
                <a:solidFill>
                  <a:schemeClr val="bg1"/>
                </a:solidFill>
                <a:latin typeface="FreesiaUPC" pitchFamily="34" charset="-34"/>
                <a:cs typeface="FreesiaUPC" pitchFamily="34" charset="-34"/>
              </a:defRPr>
            </a:lvl1pPr>
            <a:lvl2pPr>
              <a:defRPr>
                <a:solidFill>
                  <a:schemeClr val="bg1"/>
                </a:solidFill>
                <a:latin typeface="FreesiaUPC" pitchFamily="34" charset="-34"/>
                <a:cs typeface="FreesiaUPC" pitchFamily="34" charset="-34"/>
              </a:defRPr>
            </a:lvl2pPr>
            <a:lvl3pPr>
              <a:defRPr>
                <a:solidFill>
                  <a:schemeClr val="bg1"/>
                </a:solidFill>
                <a:latin typeface="FreesiaUPC" pitchFamily="34" charset="-34"/>
                <a:cs typeface="FreesiaUPC" pitchFamily="34" charset="-34"/>
              </a:defRPr>
            </a:lvl3pPr>
            <a:lvl4pPr>
              <a:defRPr>
                <a:solidFill>
                  <a:schemeClr val="bg1"/>
                </a:solidFill>
                <a:latin typeface="FreesiaUPC" pitchFamily="34" charset="-34"/>
                <a:cs typeface="FreesiaUPC" pitchFamily="34" charset="-34"/>
              </a:defRPr>
            </a:lvl4pPr>
            <a:lvl5pPr>
              <a:defRPr>
                <a:solidFill>
                  <a:schemeClr val="bg1"/>
                </a:solidFill>
                <a:latin typeface="FreesiaUPC" pitchFamily="34" charset="-34"/>
                <a:cs typeface="FreesiaUPC" pitchFamily="34" charset="-34"/>
              </a:defRPr>
            </a:lvl5pPr>
          </a:lstStyle>
          <a:p>
            <a:pPr lvl="0"/>
            <a:r>
              <a:rPr lang="th-TH" dirty="0" smtClean="0"/>
              <a:t>คลิกเพื่อแก้ไขลักษณะของข้อความต้นแบบ</a:t>
            </a:r>
          </a:p>
          <a:p>
            <a:pPr lvl="1"/>
            <a:r>
              <a:rPr lang="th-TH" dirty="0" smtClean="0"/>
              <a:t>ระดับที่สอง</a:t>
            </a:r>
          </a:p>
          <a:p>
            <a:pPr lvl="2"/>
            <a:r>
              <a:rPr lang="th-TH" dirty="0" smtClean="0"/>
              <a:t>ระดับที่สาม</a:t>
            </a:r>
          </a:p>
          <a:p>
            <a:pPr lvl="3"/>
            <a:r>
              <a:rPr lang="th-TH" dirty="0" smtClean="0"/>
              <a:t>ระดับที่สี่</a:t>
            </a:r>
          </a:p>
          <a:p>
            <a:pPr lvl="4"/>
            <a:r>
              <a:rPr lang="th-TH" dirty="0" smtClean="0"/>
              <a:t>ระดับที่ห้า</a:t>
            </a:r>
            <a:endParaRPr lang="en-US" dirty="0"/>
          </a:p>
        </p:txBody>
      </p:sp>
      <p:sp>
        <p:nvSpPr>
          <p:cNvPr id="7" name="ชื่อเรื่องรอง 2"/>
          <p:cNvSpPr txBox="1">
            <a:spLocks/>
          </p:cNvSpPr>
          <p:nvPr userDrawn="1"/>
        </p:nvSpPr>
        <p:spPr>
          <a:xfrm>
            <a:off x="-324543" y="-675456"/>
            <a:ext cx="10297144" cy="19638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1600" dirty="0" smtClean="0">
                <a:solidFill>
                  <a:prstClr val="white">
                    <a:lumMod val="75000"/>
                  </a:prstClr>
                </a:solidFill>
                <a:latin typeface="Letter Gothic Std" pitchFamily="49" charset="0"/>
              </a:rPr>
              <a:t>11001000 0110010 11 0100 001101 01 0001011001000 0110010 11 0100 001101 01 0001011001000 0110010 11 0100 001101 01 0001011001000 0110010 11 0100 001101 01 0001011001000 0110010 11 0100 001101 01 00 0110010 11 0100 001101 01 0001011001000 0110010 11 0100 001101 01 0001011001000 0110010 11 001101 01 00 0110010 11 0100 </a:t>
            </a:r>
          </a:p>
          <a:p>
            <a:pPr marL="0" indent="0" algn="just">
              <a:buFont typeface="Arial" pitchFamily="34" charset="0"/>
              <a:buNone/>
            </a:pPr>
            <a:endParaRPr lang="en-US" sz="1600" dirty="0">
              <a:solidFill>
                <a:prstClr val="white">
                  <a:lumMod val="75000"/>
                </a:prstClr>
              </a:solidFill>
              <a:latin typeface="Letter Gothic Std" pitchFamily="49" charset="0"/>
            </a:endParaRPr>
          </a:p>
        </p:txBody>
      </p:sp>
      <p:sp>
        <p:nvSpPr>
          <p:cNvPr id="8" name="สี่เหลี่ยมผืนผ้า 7"/>
          <p:cNvSpPr/>
          <p:nvPr userDrawn="1"/>
        </p:nvSpPr>
        <p:spPr>
          <a:xfrm rot="366118">
            <a:off x="7077455" y="578660"/>
            <a:ext cx="1976457" cy="113265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9" name="Picture 2" descr="ผลการค้นหารูปภาพสำหรับ think student"/>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45316" y="528565"/>
            <a:ext cx="1826952" cy="1216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5599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722313" y="4407041"/>
            <a:ext cx="7772400" cy="1362075"/>
          </a:xfrm>
        </p:spPr>
        <p:txBody>
          <a:bodyPr anchor="t"/>
          <a:lstStyle>
            <a:lvl1pPr algn="l">
              <a:defRPr sz="4000" b="1" cap="all"/>
            </a:lvl1pPr>
          </a:lstStyle>
          <a:p>
            <a:r>
              <a:rPr lang="th-TH" smtClean="0"/>
              <a:t>คลิกเพื่อแก้ไขลักษณะชื่อเรื่องต้นแบบ</a:t>
            </a:r>
            <a:endParaRPr lang="en-US"/>
          </a:p>
        </p:txBody>
      </p:sp>
      <p:sp>
        <p:nvSpPr>
          <p:cNvPr id="3" name="ตัวแทนข้อความ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smtClean="0"/>
              <a:t>คลิกเพื่อแก้ไขลักษณะของข้อความต้นแบบ</a:t>
            </a:r>
          </a:p>
        </p:txBody>
      </p:sp>
      <p:sp>
        <p:nvSpPr>
          <p:cNvPr id="4" name="ตัวแทนวันที่ 3"/>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en-US">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5245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en-US"/>
          </a:p>
        </p:txBody>
      </p:sp>
      <p:sp>
        <p:nvSpPr>
          <p:cNvPr id="3" name="ตัวแทนเนื้อหา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4" name="ตัวแทนเนื้อหา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5" name="ตัวแทนวันที่ 4"/>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6" name="ตัวแทนท้ายกระดาษ 5"/>
          <p:cNvSpPr>
            <a:spLocks noGrp="1"/>
          </p:cNvSpPr>
          <p:nvPr>
            <p:ph type="ftr" sz="quarter" idx="11"/>
          </p:nvPr>
        </p:nvSpPr>
        <p:spPr/>
        <p:txBody>
          <a:bodyPr/>
          <a:lstStyle/>
          <a:p>
            <a:endParaRPr lang="en-US">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71009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lvl1pPr>
              <a:defRPr/>
            </a:lvl1pPr>
          </a:lstStyle>
          <a:p>
            <a:r>
              <a:rPr lang="th-TH" smtClean="0"/>
              <a:t>คลิกเพื่อแก้ไขลักษณะชื่อเรื่องต้นแบบ</a:t>
            </a:r>
            <a:endParaRPr lang="en-US"/>
          </a:p>
        </p:txBody>
      </p:sp>
      <p:sp>
        <p:nvSpPr>
          <p:cNvPr id="3" name="ตัวแทนข้อความ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4" name="ตัวแทนเนื้อหา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5" name="ตัวแทนข้อความ 4"/>
          <p:cNvSpPr>
            <a:spLocks noGrp="1"/>
          </p:cNvSpPr>
          <p:nvPr>
            <p:ph type="body" sz="quarter" idx="3"/>
          </p:nvPr>
        </p:nvSpPr>
        <p:spPr>
          <a:xfrm>
            <a:off x="4645122"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6" name="ตัวแทนเนื้อหา 5"/>
          <p:cNvSpPr>
            <a:spLocks noGrp="1"/>
          </p:cNvSpPr>
          <p:nvPr>
            <p:ph sz="quarter" idx="4"/>
          </p:nvPr>
        </p:nvSpPr>
        <p:spPr>
          <a:xfrm>
            <a:off x="464512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7" name="ตัวแทนวันที่ 6"/>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8" name="ตัวแทนท้ายกระดาษ 7"/>
          <p:cNvSpPr>
            <a:spLocks noGrp="1"/>
          </p:cNvSpPr>
          <p:nvPr>
            <p:ph type="ftr" sz="quarter" idx="11"/>
          </p:nvPr>
        </p:nvSpPr>
        <p:spPr/>
        <p:txBody>
          <a:bodyPr/>
          <a:lstStyle/>
          <a:p>
            <a:endParaRPr lang="en-US">
              <a:solidFill>
                <a:prstClr val="black">
                  <a:tint val="75000"/>
                </a:prstClr>
              </a:solidFill>
            </a:endParaRPr>
          </a:p>
        </p:txBody>
      </p:sp>
      <p:sp>
        <p:nvSpPr>
          <p:cNvPr id="9" name="ตัวแทนหมายเลขภาพนิ่ง 8"/>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915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en-US"/>
          </a:p>
        </p:txBody>
      </p:sp>
      <p:sp>
        <p:nvSpPr>
          <p:cNvPr id="3" name="ตัวแทนวันที่ 2"/>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4" name="ตัวแทนท้ายกระดาษ 3"/>
          <p:cNvSpPr>
            <a:spLocks noGrp="1"/>
          </p:cNvSpPr>
          <p:nvPr>
            <p:ph type="ftr" sz="quarter" idx="11"/>
          </p:nvPr>
        </p:nvSpPr>
        <p:spPr/>
        <p:txBody>
          <a:bodyPr/>
          <a:lstStyle/>
          <a:p>
            <a:endParaRPr lang="en-US">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6318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Date Placeholder 4"/>
          <p:cNvSpPr>
            <a:spLocks noGrp="1"/>
          </p:cNvSpPr>
          <p:nvPr>
            <p:ph type="dt" sz="half" idx="10"/>
          </p:nvPr>
        </p:nvSpPr>
        <p:spPr/>
        <p:txBody>
          <a:bodyPr/>
          <a:lstStyle/>
          <a:p>
            <a:fld id="{FB067E31-F22A-496F-B631-77E9444099B5}" type="datetimeFigureOut">
              <a:rPr lang="th-TH" smtClean="0">
                <a:solidFill>
                  <a:prstClr val="black">
                    <a:tint val="75000"/>
                  </a:prstClr>
                </a:solidFill>
              </a:rPr>
              <a:pPr/>
              <a:t>15/08/61</a:t>
            </a:fld>
            <a:endParaRPr lang="th-TH">
              <a:solidFill>
                <a:prstClr val="black">
                  <a:tint val="75000"/>
                </a:prstClr>
              </a:solidFill>
            </a:endParaRPr>
          </a:p>
        </p:txBody>
      </p:sp>
      <p:sp>
        <p:nvSpPr>
          <p:cNvPr id="6" name="Footer Placeholder 5"/>
          <p:cNvSpPr>
            <a:spLocks noGrp="1"/>
          </p:cNvSpPr>
          <p:nvPr>
            <p:ph type="ftr" sz="quarter" idx="11"/>
          </p:nvPr>
        </p:nvSpPr>
        <p:spPr/>
        <p:txBody>
          <a:bodyPr/>
          <a:lstStyle/>
          <a:p>
            <a:endParaRPr lang="th-TH">
              <a:solidFill>
                <a:prstClr val="black">
                  <a:tint val="75000"/>
                </a:prstClr>
              </a:solidFill>
            </a:endParaRPr>
          </a:p>
        </p:txBody>
      </p:sp>
      <p:sp>
        <p:nvSpPr>
          <p:cNvPr id="7" name="Slide Number Placeholder 6"/>
          <p:cNvSpPr>
            <a:spLocks noGrp="1"/>
          </p:cNvSpPr>
          <p:nvPr>
            <p:ph type="sldNum" sz="quarter" idx="12"/>
          </p:nvPr>
        </p:nvSpPr>
        <p:spPr/>
        <p:txBody>
          <a:bodyPr/>
          <a:lstStyle/>
          <a:p>
            <a:fld id="{C4AEE600-89D2-47B0-8D9B-F4E369472FC1}"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5426769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ตัวแทนวันที่ 1"/>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3" name="ตัวแทนท้ายกระดาษ 2"/>
          <p:cNvSpPr>
            <a:spLocks noGrp="1"/>
          </p:cNvSpPr>
          <p:nvPr>
            <p:ph type="ftr" sz="quarter" idx="11"/>
          </p:nvPr>
        </p:nvSpPr>
        <p:spPr/>
        <p:txBody>
          <a:bodyPr/>
          <a:lstStyle/>
          <a:p>
            <a:endParaRPr lang="en-US">
              <a:solidFill>
                <a:prstClr val="black">
                  <a:tint val="75000"/>
                </a:prstClr>
              </a:solidFill>
            </a:endParaRPr>
          </a:p>
        </p:txBody>
      </p:sp>
      <p:sp>
        <p:nvSpPr>
          <p:cNvPr id="4" name="ตัวแทนหมายเลขภาพนิ่ง 3"/>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5668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19" y="273149"/>
            <a:ext cx="3008313" cy="1162051"/>
          </a:xfrm>
        </p:spPr>
        <p:txBody>
          <a:bodyPr anchor="b"/>
          <a:lstStyle>
            <a:lvl1pPr algn="l">
              <a:defRPr sz="2000" b="1"/>
            </a:lvl1pPr>
          </a:lstStyle>
          <a:p>
            <a:r>
              <a:rPr lang="th-TH" smtClean="0"/>
              <a:t>คลิกเพื่อแก้ไขลักษณะชื่อเรื่องต้นแบบ</a:t>
            </a:r>
            <a:endParaRPr lang="en-US"/>
          </a:p>
        </p:txBody>
      </p:sp>
      <p:sp>
        <p:nvSpPr>
          <p:cNvPr id="3" name="ตัวแทนเนื้อหา 2"/>
          <p:cNvSpPr>
            <a:spLocks noGrp="1"/>
          </p:cNvSpPr>
          <p:nvPr>
            <p:ph idx="1"/>
          </p:nvPr>
        </p:nvSpPr>
        <p:spPr>
          <a:xfrm>
            <a:off x="3575050" y="27320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4" name="ตัวแทนข้อความ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
        <p:nvSpPr>
          <p:cNvPr id="5" name="ตัวแทนวันที่ 4"/>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6" name="ตัวแทนท้ายกระดาษ 5"/>
          <p:cNvSpPr>
            <a:spLocks noGrp="1"/>
          </p:cNvSpPr>
          <p:nvPr>
            <p:ph type="ftr" sz="quarter" idx="11"/>
          </p:nvPr>
        </p:nvSpPr>
        <p:spPr/>
        <p:txBody>
          <a:bodyPr/>
          <a:lstStyle/>
          <a:p>
            <a:endParaRPr lang="en-US">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6569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792288" y="4800713"/>
            <a:ext cx="5486400" cy="566739"/>
          </a:xfrm>
        </p:spPr>
        <p:txBody>
          <a:bodyPr anchor="b"/>
          <a:lstStyle>
            <a:lvl1pPr algn="l">
              <a:defRPr sz="2000" b="1"/>
            </a:lvl1pPr>
          </a:lstStyle>
          <a:p>
            <a:r>
              <a:rPr lang="th-TH" smtClean="0"/>
              <a:t>คลิกเพื่อแก้ไขลักษณะชื่อเรื่องต้นแบบ</a:t>
            </a:r>
            <a:endParaRPr lang="en-US"/>
          </a:p>
        </p:txBody>
      </p:sp>
      <p:sp>
        <p:nvSpPr>
          <p:cNvPr id="3" name="ตัวแทนรูปภาพ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ตัวแทนข้อความ 3"/>
          <p:cNvSpPr>
            <a:spLocks noGrp="1"/>
          </p:cNvSpPr>
          <p:nvPr>
            <p:ph type="body" sz="half" idx="2"/>
          </p:nvPr>
        </p:nvSpPr>
        <p:spPr>
          <a:xfrm>
            <a:off x="1792288" y="536747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
        <p:nvSpPr>
          <p:cNvPr id="5" name="ตัวแทนวันที่ 4"/>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6" name="ตัวแทนท้ายกระดาษ 5"/>
          <p:cNvSpPr>
            <a:spLocks noGrp="1"/>
          </p:cNvSpPr>
          <p:nvPr>
            <p:ph type="ftr" sz="quarter" idx="11"/>
          </p:nvPr>
        </p:nvSpPr>
        <p:spPr/>
        <p:txBody>
          <a:bodyPr/>
          <a:lstStyle/>
          <a:p>
            <a:endParaRPr lang="en-US">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88637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en-US"/>
          </a:p>
        </p:txBody>
      </p:sp>
      <p:sp>
        <p:nvSpPr>
          <p:cNvPr id="3" name="ตัวแทนข้อความแนวตั้ง 2"/>
          <p:cNvSpPr>
            <a:spLocks noGrp="1"/>
          </p:cNvSpPr>
          <p:nvPr>
            <p:ph type="body" orient="vert" idx="1"/>
          </p:nvPr>
        </p:nvSpPr>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4" name="ตัวแทนวันที่ 3"/>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en-US">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1783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p:cNvSpPr>
            <a:spLocks noGrp="1"/>
          </p:cNvSpPr>
          <p:nvPr>
            <p:ph type="title" orient="vert"/>
          </p:nvPr>
        </p:nvSpPr>
        <p:spPr>
          <a:xfrm>
            <a:off x="6629400" y="274767"/>
            <a:ext cx="2057400" cy="5851525"/>
          </a:xfrm>
        </p:spPr>
        <p:txBody>
          <a:bodyPr vert="eaVert"/>
          <a:lstStyle/>
          <a:p>
            <a:r>
              <a:rPr lang="th-TH" smtClean="0"/>
              <a:t>คลิกเพื่อแก้ไขลักษณะชื่อเรื่องต้นแบบ</a:t>
            </a:r>
            <a:endParaRPr lang="en-US"/>
          </a:p>
        </p:txBody>
      </p:sp>
      <p:sp>
        <p:nvSpPr>
          <p:cNvPr id="3" name="ตัวแทนข้อความแนวตั้ง 2"/>
          <p:cNvSpPr>
            <a:spLocks noGrp="1"/>
          </p:cNvSpPr>
          <p:nvPr>
            <p:ph type="body" orient="vert" idx="1"/>
          </p:nvPr>
        </p:nvSpPr>
        <p:spPr>
          <a:xfrm>
            <a:off x="457200" y="274767"/>
            <a:ext cx="6019800" cy="5851525"/>
          </a:xfrm>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4" name="ตัวแทนวันที่ 3"/>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en-US">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556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4" name="วงรี 3">
            <a:extLst/>
          </p:cNvPr>
          <p:cNvSpPr/>
          <p:nvPr/>
        </p:nvSpPr>
        <p:spPr>
          <a:xfrm>
            <a:off x="921433" y="1413803"/>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90766" tIns="45685" rIns="90766" bIns="45685" anchor="ctr"/>
          <a:lstStyle/>
          <a:p>
            <a:pPr algn="ctr" defTabSz="906857" fontAlgn="base">
              <a:spcBef>
                <a:spcPct val="0"/>
              </a:spcBef>
              <a:spcAft>
                <a:spcPct val="0"/>
              </a:spcAft>
              <a:defRPr/>
            </a:pPr>
            <a:endParaRPr lang="en-US" sz="1900" b="1">
              <a:solidFill>
                <a:prstClr val="black"/>
              </a:solidFill>
            </a:endParaRPr>
          </a:p>
        </p:txBody>
      </p:sp>
      <p:sp>
        <p:nvSpPr>
          <p:cNvPr id="5" name="วงรี 4">
            <a:extLst/>
          </p:cNvPr>
          <p:cNvSpPr/>
          <p:nvPr/>
        </p:nvSpPr>
        <p:spPr>
          <a:xfrm>
            <a:off x="1157290" y="1345154"/>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90766" tIns="45685" rIns="90766" bIns="45685" anchor="ctr"/>
          <a:lstStyle/>
          <a:p>
            <a:pPr algn="ctr" defTabSz="906857" fontAlgn="base">
              <a:spcBef>
                <a:spcPct val="0"/>
              </a:spcBef>
              <a:spcAft>
                <a:spcPct val="0"/>
              </a:spcAft>
              <a:defRPr/>
            </a:pPr>
            <a:endParaRPr lang="en-US" sz="1900" b="1">
              <a:solidFill>
                <a:prstClr val="black"/>
              </a:solidFill>
            </a:endParaRPr>
          </a:p>
        </p:txBody>
      </p:sp>
      <p:sp>
        <p:nvSpPr>
          <p:cNvPr id="14" name="ชื่อเรื่อง 13"/>
          <p:cNvSpPr>
            <a:spLocks noGrp="1"/>
          </p:cNvSpPr>
          <p:nvPr>
            <p:ph type="ctrTitle"/>
          </p:nvPr>
        </p:nvSpPr>
        <p:spPr>
          <a:xfrm>
            <a:off x="1432560" y="359897"/>
            <a:ext cx="7406640" cy="1472184"/>
          </a:xfrm>
        </p:spPr>
        <p:txBody>
          <a:bodyPr anchor="b"/>
          <a:lstStyle>
            <a:lvl1pPr algn="l">
              <a:defRPr/>
            </a:lvl1pPr>
            <a:extLst/>
          </a:lstStyle>
          <a:p>
            <a:r>
              <a:rPr lang="th-TH"/>
              <a:t>คลิกเพื่อแก้ไขลักษณะชื่อเรื่องต้นแบบ</a:t>
            </a:r>
            <a:endParaRPr lang="en-US"/>
          </a:p>
        </p:txBody>
      </p:sp>
      <p:sp>
        <p:nvSpPr>
          <p:cNvPr id="22" name="ชื่อเรื่องรอง 21"/>
          <p:cNvSpPr>
            <a:spLocks noGrp="1"/>
          </p:cNvSpPr>
          <p:nvPr>
            <p:ph type="subTitle" idx="1"/>
          </p:nvPr>
        </p:nvSpPr>
        <p:spPr>
          <a:xfrm>
            <a:off x="1432560" y="1850064"/>
            <a:ext cx="7406640" cy="1752600"/>
          </a:xfrm>
        </p:spPr>
        <p:txBody>
          <a:bodyPr tIns="0"/>
          <a:lstStyle>
            <a:lvl1pPr marL="27425" indent="0" algn="l">
              <a:buNone/>
              <a:defRPr sz="2700">
                <a:solidFill>
                  <a:schemeClr val="tx2">
                    <a:shade val="30000"/>
                    <a:satMod val="150000"/>
                  </a:schemeClr>
                </a:solidFill>
              </a:defRPr>
            </a:lvl1pPr>
            <a:lvl2pPr marL="453232" indent="0" algn="ctr">
              <a:buNone/>
            </a:lvl2pPr>
            <a:lvl3pPr marL="906857" indent="0" algn="ctr">
              <a:buNone/>
            </a:lvl3pPr>
            <a:lvl4pPr marL="1360284" indent="0" algn="ctr">
              <a:buNone/>
            </a:lvl4pPr>
            <a:lvl5pPr marL="1813712" indent="0" algn="ctr">
              <a:buNone/>
            </a:lvl5pPr>
            <a:lvl6pPr marL="2267339" indent="0" algn="ctr">
              <a:buNone/>
            </a:lvl6pPr>
            <a:lvl7pPr marL="2720567" indent="0" algn="ctr">
              <a:buNone/>
            </a:lvl7pPr>
            <a:lvl8pPr marL="3173799" indent="0" algn="ctr">
              <a:buNone/>
            </a:lvl8pPr>
            <a:lvl9pPr marL="3627266" indent="0" algn="ctr">
              <a:buNone/>
            </a:lvl9pPr>
            <a:extLst/>
          </a:lstStyle>
          <a:p>
            <a:r>
              <a:rPr lang="th-TH"/>
              <a:t>คลิกเพื่อแก้ไขลักษณะชื่อเรื่องรองต้นแบบ</a:t>
            </a:r>
            <a:endParaRPr lang="en-US"/>
          </a:p>
        </p:txBody>
      </p:sp>
      <p:sp>
        <p:nvSpPr>
          <p:cNvPr id="6" name="ตัวยึดวันที่ 6">
            <a:extLst/>
          </p:cNvPr>
          <p:cNvSpPr>
            <a:spLocks noGrp="1"/>
          </p:cNvSpPr>
          <p:nvPr>
            <p:ph type="dt" sz="half" idx="10"/>
          </p:nvPr>
        </p:nvSpPr>
        <p:spPr/>
        <p:txBody>
          <a:bodyPr/>
          <a:lstStyle>
            <a:lvl1pPr>
              <a:defRPr/>
            </a:lvl1pPr>
          </a:lstStyle>
          <a:p>
            <a:pPr>
              <a:defRPr/>
            </a:pPr>
            <a:fld id="{B8099B9A-3288-4678-B4A5-874F78F53AE8}" type="datetime1">
              <a:rPr lang="en-US">
                <a:solidFill>
                  <a:srgbClr val="E7DEC9">
                    <a:shade val="50000"/>
                    <a:satMod val="200000"/>
                  </a:srgbClr>
                </a:solidFill>
              </a:rPr>
              <a:pPr>
                <a:defRPr/>
              </a:pPr>
              <a:t>8/15/2018</a:t>
            </a:fld>
            <a:endParaRPr lang="en-US">
              <a:solidFill>
                <a:srgbClr val="E7DEC9">
                  <a:shade val="50000"/>
                  <a:satMod val="200000"/>
                </a:srgbClr>
              </a:solidFill>
            </a:endParaRPr>
          </a:p>
        </p:txBody>
      </p:sp>
      <p:sp>
        <p:nvSpPr>
          <p:cNvPr id="7" name="ตัวยึดท้ายกระดาษ 19">
            <a:extLst/>
          </p:cNvPr>
          <p:cNvSpPr>
            <a:spLocks noGrp="1"/>
          </p:cNvSpPr>
          <p:nvPr>
            <p:ph type="ftr" sz="quarter" idx="11"/>
          </p:nvPr>
        </p:nvSpPr>
        <p:spPr/>
        <p:txBody>
          <a:bodyPr/>
          <a:lstStyle>
            <a:lvl1pPr>
              <a:defRPr/>
            </a:lvl1pPr>
          </a:lstStyle>
          <a:p>
            <a:pPr>
              <a:defRPr/>
            </a:pPr>
            <a:endParaRPr lang="th-TH">
              <a:solidFill>
                <a:srgbClr val="E7DEC9">
                  <a:shade val="50000"/>
                  <a:satMod val="200000"/>
                </a:srgbClr>
              </a:solidFill>
            </a:endParaRPr>
          </a:p>
        </p:txBody>
      </p:sp>
      <p:sp>
        <p:nvSpPr>
          <p:cNvPr id="8" name="ตัวยึดหมายเลขภาพนิ่ง 9">
            <a:extLst/>
          </p:cNvPr>
          <p:cNvSpPr>
            <a:spLocks noGrp="1"/>
          </p:cNvSpPr>
          <p:nvPr>
            <p:ph type="sldNum" sz="quarter" idx="12"/>
          </p:nvPr>
        </p:nvSpPr>
        <p:spPr/>
        <p:txBody>
          <a:bodyPr/>
          <a:lstStyle>
            <a:lvl1pPr>
              <a:defRPr smtClean="0"/>
            </a:lvl1pPr>
          </a:lstStyle>
          <a:p>
            <a:pPr>
              <a:defRPr/>
            </a:pPr>
            <a:fld id="{CF1E78AC-5827-4798-BC1A-4B5246F48879}" type="slidenum">
              <a:rPr lang="en-US" altLang="th-TH"/>
              <a:pPr>
                <a:defRPr/>
              </a:pPr>
              <a:t>‹#›</a:t>
            </a:fld>
            <a:endParaRPr lang="en-US" altLang="th-TH"/>
          </a:p>
        </p:txBody>
      </p:sp>
    </p:spTree>
    <p:extLst>
      <p:ext uri="{BB962C8B-B14F-4D97-AF65-F5344CB8AC3E}">
        <p14:creationId xmlns:p14="http://schemas.microsoft.com/office/powerpoint/2010/main" val="20772076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a:t>คลิกเพื่อแก้ไขลักษณะชื่อเรื่องต้นแบบ</a:t>
            </a:r>
            <a:endParaRPr lang="en-US"/>
          </a:p>
        </p:txBody>
      </p:sp>
      <p:sp>
        <p:nvSpPr>
          <p:cNvPr id="3" name="ตัวยึดเนื้อหา 2"/>
          <p:cNvSpPr>
            <a:spLocks noGrp="1"/>
          </p:cNvSpPr>
          <p:nvPr>
            <p:ph idx="1"/>
          </p:nvPr>
        </p:nvSpPr>
        <p:spPr/>
        <p:txBody>
          <a:body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4" name="ตัวยึดวันที่ 23">
            <a:extLst/>
          </p:cNvPr>
          <p:cNvSpPr>
            <a:spLocks noGrp="1"/>
          </p:cNvSpPr>
          <p:nvPr>
            <p:ph type="dt" sz="half" idx="10"/>
          </p:nvPr>
        </p:nvSpPr>
        <p:spPr/>
        <p:txBody>
          <a:bodyPr/>
          <a:lstStyle>
            <a:lvl1pPr>
              <a:defRPr/>
            </a:lvl1pPr>
          </a:lstStyle>
          <a:p>
            <a:pPr>
              <a:defRPr/>
            </a:pPr>
            <a:fld id="{304DDC8C-ABF7-49D3-960A-5385A544B82C}" type="datetime1">
              <a:rPr lang="en-US">
                <a:solidFill>
                  <a:srgbClr val="E7DEC9">
                    <a:shade val="50000"/>
                    <a:satMod val="200000"/>
                  </a:srgbClr>
                </a:solidFill>
              </a:rPr>
              <a:pPr>
                <a:defRPr/>
              </a:pPr>
              <a:t>8/15/2018</a:t>
            </a:fld>
            <a:endParaRPr lang="en-US">
              <a:solidFill>
                <a:srgbClr val="E7DEC9">
                  <a:shade val="50000"/>
                  <a:satMod val="200000"/>
                </a:srgbClr>
              </a:solidFill>
            </a:endParaRPr>
          </a:p>
        </p:txBody>
      </p:sp>
      <p:sp>
        <p:nvSpPr>
          <p:cNvPr id="5" name="ตัวยึดท้ายกระดาษ 9">
            <a:extLst/>
          </p:cNvPr>
          <p:cNvSpPr>
            <a:spLocks noGrp="1"/>
          </p:cNvSpPr>
          <p:nvPr>
            <p:ph type="ftr" sz="quarter" idx="11"/>
          </p:nvPr>
        </p:nvSpPr>
        <p:spPr/>
        <p:txBody>
          <a:bodyPr/>
          <a:lstStyle>
            <a:lvl1pPr>
              <a:defRPr/>
            </a:lvl1pPr>
          </a:lstStyle>
          <a:p>
            <a:pPr>
              <a:defRPr/>
            </a:pPr>
            <a:endParaRPr lang="th-TH">
              <a:solidFill>
                <a:srgbClr val="E7DEC9">
                  <a:shade val="50000"/>
                  <a:satMod val="200000"/>
                </a:srgbClr>
              </a:solidFill>
            </a:endParaRPr>
          </a:p>
        </p:txBody>
      </p:sp>
      <p:sp>
        <p:nvSpPr>
          <p:cNvPr id="6" name="ตัวยึดหมายเลขภาพนิ่ง 21">
            <a:extLst/>
          </p:cNvPr>
          <p:cNvSpPr>
            <a:spLocks noGrp="1"/>
          </p:cNvSpPr>
          <p:nvPr>
            <p:ph type="sldNum" sz="quarter" idx="12"/>
          </p:nvPr>
        </p:nvSpPr>
        <p:spPr/>
        <p:txBody>
          <a:bodyPr/>
          <a:lstStyle>
            <a:lvl1pPr>
              <a:defRPr/>
            </a:lvl1pPr>
          </a:lstStyle>
          <a:p>
            <a:pPr>
              <a:defRPr/>
            </a:pPr>
            <a:fld id="{EC7F7DCE-295C-4329-9396-1BAFD8BCC516}" type="slidenum">
              <a:rPr lang="en-US" altLang="th-TH"/>
              <a:pPr>
                <a:defRPr/>
              </a:pPr>
              <a:t>‹#›</a:t>
            </a:fld>
            <a:endParaRPr lang="en-US" altLang="th-TH"/>
          </a:p>
        </p:txBody>
      </p:sp>
    </p:spTree>
    <p:extLst>
      <p:ext uri="{BB962C8B-B14F-4D97-AF65-F5344CB8AC3E}">
        <p14:creationId xmlns:p14="http://schemas.microsoft.com/office/powerpoint/2010/main" val="38013293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4" name="สี่เหลี่ยมผืนผ้า 3">
            <a:extLst/>
          </p:cNvPr>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0766" tIns="45685" rIns="90766" bIns="45685" anchor="ctr"/>
          <a:lstStyle/>
          <a:p>
            <a:pPr algn="ctr" defTabSz="906857" fontAlgn="base">
              <a:spcBef>
                <a:spcPct val="0"/>
              </a:spcBef>
              <a:spcAft>
                <a:spcPct val="0"/>
              </a:spcAft>
              <a:defRPr/>
            </a:pPr>
            <a:endParaRPr lang="en-US" sz="1900" b="1">
              <a:solidFill>
                <a:prstClr val="white"/>
              </a:solidFill>
            </a:endParaRPr>
          </a:p>
        </p:txBody>
      </p:sp>
      <p:sp>
        <p:nvSpPr>
          <p:cNvPr id="5" name="สี่เหลี่ยมผืนผ้า 4">
            <a:extLst/>
          </p:cNvPr>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lIns="90766" tIns="45685" rIns="90766" bIns="45685" anchor="ctr"/>
          <a:lstStyle/>
          <a:p>
            <a:pPr algn="ctr" defTabSz="906857" fontAlgn="base">
              <a:spcBef>
                <a:spcPct val="0"/>
              </a:spcBef>
              <a:spcAft>
                <a:spcPct val="0"/>
              </a:spcAft>
              <a:defRPr/>
            </a:pPr>
            <a:endParaRPr lang="en-US" sz="1900" b="1">
              <a:solidFill>
                <a:prstClr val="white"/>
              </a:solidFill>
            </a:endParaRPr>
          </a:p>
        </p:txBody>
      </p:sp>
      <p:sp>
        <p:nvSpPr>
          <p:cNvPr id="6" name="วงรี 5">
            <a:extLst/>
          </p:cNvPr>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90766" tIns="45685" rIns="90766" bIns="45685" anchor="ctr"/>
          <a:lstStyle/>
          <a:p>
            <a:pPr algn="ctr" defTabSz="906857" fontAlgn="base">
              <a:spcBef>
                <a:spcPct val="0"/>
              </a:spcBef>
              <a:spcAft>
                <a:spcPct val="0"/>
              </a:spcAft>
              <a:defRPr/>
            </a:pPr>
            <a:endParaRPr lang="en-US" sz="1900" b="1">
              <a:solidFill>
                <a:prstClr val="black"/>
              </a:solidFill>
            </a:endParaRPr>
          </a:p>
        </p:txBody>
      </p:sp>
      <p:sp>
        <p:nvSpPr>
          <p:cNvPr id="7" name="วงรี 6">
            <a:extLst/>
          </p:cNvPr>
          <p:cNvSpPr/>
          <p:nvPr/>
        </p:nvSpPr>
        <p:spPr>
          <a:xfrm>
            <a:off x="2408239" y="2746377"/>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90766" tIns="45685" rIns="90766" bIns="45685" anchor="ctr"/>
          <a:lstStyle/>
          <a:p>
            <a:pPr algn="ctr" defTabSz="906857" fontAlgn="base">
              <a:spcBef>
                <a:spcPct val="0"/>
              </a:spcBef>
              <a:spcAft>
                <a:spcPct val="0"/>
              </a:spcAft>
              <a:defRPr/>
            </a:pPr>
            <a:endParaRPr lang="en-US" sz="1900" b="1">
              <a:solidFill>
                <a:prstClr val="black"/>
              </a:solidFill>
            </a:endParaRPr>
          </a:p>
        </p:txBody>
      </p:sp>
      <p:sp>
        <p:nvSpPr>
          <p:cNvPr id="2" name="ชื่อเรื่อง 1"/>
          <p:cNvSpPr>
            <a:spLocks noGrp="1"/>
          </p:cNvSpPr>
          <p:nvPr>
            <p:ph type="title"/>
          </p:nvPr>
        </p:nvSpPr>
        <p:spPr>
          <a:xfrm>
            <a:off x="2578392" y="2600324"/>
            <a:ext cx="6400800" cy="2286000"/>
          </a:xfrm>
        </p:spPr>
        <p:txBody>
          <a:bodyPr anchor="t"/>
          <a:lstStyle>
            <a:lvl1pPr algn="l">
              <a:lnSpc>
                <a:spcPts val="4500"/>
              </a:lnSpc>
              <a:buNone/>
              <a:defRPr sz="4000" b="1" cap="all"/>
            </a:lvl1pPr>
            <a:extLst/>
          </a:lstStyle>
          <a:p>
            <a:r>
              <a:rPr lang="th-TH"/>
              <a:t>คลิกเพื่อแก้ไขลักษณะชื่อเรื่องต้นแบบ</a:t>
            </a:r>
            <a:endParaRPr lang="en-US"/>
          </a:p>
        </p:txBody>
      </p:sp>
      <p:sp>
        <p:nvSpPr>
          <p:cNvPr id="3" name="ตัวยึดข้อความ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100">
                <a:solidFill>
                  <a:schemeClr val="tx2">
                    <a:shade val="30000"/>
                    <a:satMod val="150000"/>
                  </a:schemeClr>
                </a:solidFill>
              </a:defRPr>
            </a:lvl1pPr>
            <a:lvl2pPr>
              <a:buNone/>
              <a:defRPr sz="1900">
                <a:solidFill>
                  <a:schemeClr val="tx1">
                    <a:tint val="75000"/>
                  </a:schemeClr>
                </a:solidFill>
              </a:defRPr>
            </a:lvl2pPr>
            <a:lvl3pPr>
              <a:buNone/>
              <a:defRPr sz="15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extLst/>
          </a:lstStyle>
          <a:p>
            <a:pPr lvl="0"/>
            <a:r>
              <a:rPr lang="th-TH"/>
              <a:t>คลิกเพื่อแก้ไขลักษณะของข้อความต้นแบบ</a:t>
            </a:r>
          </a:p>
        </p:txBody>
      </p:sp>
      <p:sp>
        <p:nvSpPr>
          <p:cNvPr id="8" name="ตัวยึดวันที่ 3">
            <a:extLst/>
          </p:cNvPr>
          <p:cNvSpPr>
            <a:spLocks noGrp="1"/>
          </p:cNvSpPr>
          <p:nvPr>
            <p:ph type="dt" sz="half" idx="10"/>
          </p:nvPr>
        </p:nvSpPr>
        <p:spPr/>
        <p:txBody>
          <a:bodyPr/>
          <a:lstStyle>
            <a:lvl1pPr>
              <a:defRPr/>
            </a:lvl1pPr>
          </a:lstStyle>
          <a:p>
            <a:pPr>
              <a:defRPr/>
            </a:pPr>
            <a:fld id="{89C349AD-A49C-403C-9DAF-DB21D0FB569E}" type="datetime1">
              <a:rPr lang="en-US">
                <a:solidFill>
                  <a:srgbClr val="E7DEC9">
                    <a:shade val="50000"/>
                    <a:satMod val="200000"/>
                  </a:srgbClr>
                </a:solidFill>
              </a:rPr>
              <a:pPr>
                <a:defRPr/>
              </a:pPr>
              <a:t>8/15/2018</a:t>
            </a:fld>
            <a:endParaRPr lang="en-US">
              <a:solidFill>
                <a:srgbClr val="E7DEC9">
                  <a:shade val="50000"/>
                  <a:satMod val="200000"/>
                </a:srgbClr>
              </a:solidFill>
            </a:endParaRPr>
          </a:p>
        </p:txBody>
      </p:sp>
      <p:sp>
        <p:nvSpPr>
          <p:cNvPr id="9" name="ตัวยึดท้ายกระดาษ 4">
            <a:extLst/>
          </p:cNvPr>
          <p:cNvSpPr>
            <a:spLocks noGrp="1"/>
          </p:cNvSpPr>
          <p:nvPr>
            <p:ph type="ftr" sz="quarter" idx="11"/>
          </p:nvPr>
        </p:nvSpPr>
        <p:spPr/>
        <p:txBody>
          <a:bodyPr/>
          <a:lstStyle>
            <a:lvl1pPr>
              <a:defRPr/>
            </a:lvl1pPr>
          </a:lstStyle>
          <a:p>
            <a:pPr>
              <a:defRPr/>
            </a:pPr>
            <a:endParaRPr lang="th-TH">
              <a:solidFill>
                <a:srgbClr val="E7DEC9">
                  <a:shade val="50000"/>
                  <a:satMod val="200000"/>
                </a:srgbClr>
              </a:solidFill>
            </a:endParaRPr>
          </a:p>
        </p:txBody>
      </p:sp>
      <p:sp>
        <p:nvSpPr>
          <p:cNvPr id="10" name="ตัวยึดหมายเลขภาพนิ่ง 5">
            <a:extLst/>
          </p:cNvPr>
          <p:cNvSpPr>
            <a:spLocks noGrp="1"/>
          </p:cNvSpPr>
          <p:nvPr>
            <p:ph type="sldNum" sz="quarter" idx="12"/>
          </p:nvPr>
        </p:nvSpPr>
        <p:spPr/>
        <p:txBody>
          <a:bodyPr/>
          <a:lstStyle>
            <a:lvl1pPr>
              <a:defRPr smtClean="0"/>
            </a:lvl1pPr>
          </a:lstStyle>
          <a:p>
            <a:pPr>
              <a:defRPr/>
            </a:pPr>
            <a:fld id="{BE9822A1-42D8-46E7-AD5D-9000B5FA2800}" type="slidenum">
              <a:rPr lang="en-US" altLang="th-TH"/>
              <a:pPr>
                <a:defRPr/>
              </a:pPr>
              <a:t>‹#›</a:t>
            </a:fld>
            <a:endParaRPr lang="en-US" altLang="th-TH"/>
          </a:p>
        </p:txBody>
      </p:sp>
    </p:spTree>
    <p:extLst>
      <p:ext uri="{BB962C8B-B14F-4D97-AF65-F5344CB8AC3E}">
        <p14:creationId xmlns:p14="http://schemas.microsoft.com/office/powerpoint/2010/main" val="22848166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435608" y="274320"/>
            <a:ext cx="7498080" cy="1143000"/>
          </a:xfrm>
        </p:spPr>
        <p:txBody>
          <a:bodyPr/>
          <a:lstStyle/>
          <a:p>
            <a:r>
              <a:rPr lang="th-TH"/>
              <a:t>คลิกเพื่อแก้ไขลักษณะชื่อเรื่องต้นแบบ</a:t>
            </a:r>
            <a:endParaRPr lang="en-US"/>
          </a:p>
        </p:txBody>
      </p:sp>
      <p:sp>
        <p:nvSpPr>
          <p:cNvPr id="3" name="ตัวยึดเนื้อหา 2"/>
          <p:cNvSpPr>
            <a:spLocks noGrp="1"/>
          </p:cNvSpPr>
          <p:nvPr>
            <p:ph sz="half" idx="1"/>
          </p:nvPr>
        </p:nvSpPr>
        <p:spPr>
          <a:xfrm>
            <a:off x="1435608" y="1524000"/>
            <a:ext cx="3657600" cy="4663440"/>
          </a:xfrm>
        </p:spPr>
        <p:txBody>
          <a:bodyPr/>
          <a:lstStyle>
            <a:lvl1pPr>
              <a:defRPr sz="2800"/>
            </a:lvl1pPr>
            <a:lvl2pPr>
              <a:defRPr sz="2400"/>
            </a:lvl2pPr>
            <a:lvl3pPr>
              <a:defRPr sz="2100"/>
            </a:lvl3pPr>
            <a:lvl4pPr>
              <a:defRPr sz="1900"/>
            </a:lvl4pPr>
            <a:lvl5pPr>
              <a:defRPr sz="1900"/>
            </a:lvl5pPr>
            <a:extLst/>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4" name="ตัวยึดเนื้อหา 3"/>
          <p:cNvSpPr>
            <a:spLocks noGrp="1"/>
          </p:cNvSpPr>
          <p:nvPr>
            <p:ph sz="half" idx="2"/>
          </p:nvPr>
        </p:nvSpPr>
        <p:spPr>
          <a:xfrm>
            <a:off x="5276088" y="1524000"/>
            <a:ext cx="3657600" cy="4663440"/>
          </a:xfrm>
        </p:spPr>
        <p:txBody>
          <a:bodyPr/>
          <a:lstStyle>
            <a:lvl1pPr>
              <a:defRPr sz="2800"/>
            </a:lvl1pPr>
            <a:lvl2pPr>
              <a:defRPr sz="2400"/>
            </a:lvl2pPr>
            <a:lvl3pPr>
              <a:defRPr sz="2100"/>
            </a:lvl3pPr>
            <a:lvl4pPr>
              <a:defRPr sz="1900"/>
            </a:lvl4pPr>
            <a:lvl5pPr>
              <a:defRPr sz="1900"/>
            </a:lvl5pPr>
            <a:extLst/>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5" name="ตัวยึดวันที่ 23">
            <a:extLst/>
          </p:cNvPr>
          <p:cNvSpPr>
            <a:spLocks noGrp="1"/>
          </p:cNvSpPr>
          <p:nvPr>
            <p:ph type="dt" sz="half" idx="10"/>
          </p:nvPr>
        </p:nvSpPr>
        <p:spPr/>
        <p:txBody>
          <a:bodyPr/>
          <a:lstStyle>
            <a:lvl1pPr>
              <a:defRPr/>
            </a:lvl1pPr>
          </a:lstStyle>
          <a:p>
            <a:pPr>
              <a:defRPr/>
            </a:pPr>
            <a:fld id="{74026C0B-4A73-44C3-89D5-064F8A4A15B7}" type="datetime1">
              <a:rPr lang="en-US">
                <a:solidFill>
                  <a:srgbClr val="E7DEC9">
                    <a:shade val="50000"/>
                    <a:satMod val="200000"/>
                  </a:srgbClr>
                </a:solidFill>
              </a:rPr>
              <a:pPr>
                <a:defRPr/>
              </a:pPr>
              <a:t>8/15/2018</a:t>
            </a:fld>
            <a:endParaRPr lang="en-US">
              <a:solidFill>
                <a:srgbClr val="E7DEC9">
                  <a:shade val="50000"/>
                  <a:satMod val="200000"/>
                </a:srgbClr>
              </a:solidFill>
            </a:endParaRPr>
          </a:p>
        </p:txBody>
      </p:sp>
      <p:sp>
        <p:nvSpPr>
          <p:cNvPr id="6" name="ตัวยึดท้ายกระดาษ 9">
            <a:extLst/>
          </p:cNvPr>
          <p:cNvSpPr>
            <a:spLocks noGrp="1"/>
          </p:cNvSpPr>
          <p:nvPr>
            <p:ph type="ftr" sz="quarter" idx="11"/>
          </p:nvPr>
        </p:nvSpPr>
        <p:spPr/>
        <p:txBody>
          <a:bodyPr/>
          <a:lstStyle>
            <a:lvl1pPr>
              <a:defRPr/>
            </a:lvl1pPr>
          </a:lstStyle>
          <a:p>
            <a:pPr>
              <a:defRPr/>
            </a:pPr>
            <a:endParaRPr lang="th-TH">
              <a:solidFill>
                <a:srgbClr val="E7DEC9">
                  <a:shade val="50000"/>
                  <a:satMod val="200000"/>
                </a:srgbClr>
              </a:solidFill>
            </a:endParaRPr>
          </a:p>
        </p:txBody>
      </p:sp>
      <p:sp>
        <p:nvSpPr>
          <p:cNvPr id="7" name="ตัวยึดหมายเลขภาพนิ่ง 21">
            <a:extLst/>
          </p:cNvPr>
          <p:cNvSpPr>
            <a:spLocks noGrp="1"/>
          </p:cNvSpPr>
          <p:nvPr>
            <p:ph type="sldNum" sz="quarter" idx="12"/>
          </p:nvPr>
        </p:nvSpPr>
        <p:spPr/>
        <p:txBody>
          <a:bodyPr/>
          <a:lstStyle>
            <a:lvl1pPr>
              <a:defRPr/>
            </a:lvl1pPr>
          </a:lstStyle>
          <a:p>
            <a:pPr>
              <a:defRPr/>
            </a:pPr>
            <a:fld id="{BFA191F3-15B3-4F13-9604-13ECFCD8EEB9}" type="slidenum">
              <a:rPr lang="en-US" altLang="th-TH"/>
              <a:pPr>
                <a:defRPr/>
              </a:pPr>
              <a:t>‹#›</a:t>
            </a:fld>
            <a:endParaRPr lang="en-US" altLang="th-TH"/>
          </a:p>
        </p:txBody>
      </p:sp>
    </p:spTree>
    <p:extLst>
      <p:ext uri="{BB962C8B-B14F-4D97-AF65-F5344CB8AC3E}">
        <p14:creationId xmlns:p14="http://schemas.microsoft.com/office/powerpoint/2010/main" val="20389350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5160336"/>
            <a:ext cx="8229600" cy="1143000"/>
          </a:xfrm>
        </p:spPr>
        <p:txBody>
          <a:bodyPr/>
          <a:lstStyle>
            <a:lvl1pPr algn="ctr">
              <a:defRPr sz="4500" b="1" cap="none" baseline="0"/>
            </a:lvl1pPr>
            <a:extLst/>
          </a:lstStyle>
          <a:p>
            <a:r>
              <a:rPr lang="th-TH"/>
              <a:t>คลิกเพื่อแก้ไขลักษณะชื่อเรื่องต้นแบบ</a:t>
            </a:r>
            <a:endParaRPr lang="en-US"/>
          </a:p>
        </p:txBody>
      </p:sp>
      <p:sp>
        <p:nvSpPr>
          <p:cNvPr id="3" name="ตัวยึดข้อความ 2"/>
          <p:cNvSpPr>
            <a:spLocks noGrp="1"/>
          </p:cNvSpPr>
          <p:nvPr>
            <p:ph type="body" idx="1"/>
          </p:nvPr>
        </p:nvSpPr>
        <p:spPr>
          <a:xfrm>
            <a:off x="457200" y="328279"/>
            <a:ext cx="4023360" cy="640080"/>
          </a:xfrm>
          <a:solidFill>
            <a:schemeClr val="bg1"/>
          </a:solidFill>
          <a:ln w="10795">
            <a:solidFill>
              <a:schemeClr val="bg1"/>
            </a:solidFill>
            <a:miter lim="800000"/>
          </a:ln>
        </p:spPr>
        <p:txBody>
          <a:bodyPr anchor="ctr"/>
          <a:lstStyle>
            <a:lvl1pPr marL="63556" indent="0" algn="l">
              <a:lnSpc>
                <a:spcPct val="100000"/>
              </a:lnSpc>
              <a:spcBef>
                <a:spcPts val="100"/>
              </a:spcBef>
              <a:buNone/>
              <a:defRPr sz="1900" b="0">
                <a:solidFill>
                  <a:schemeClr val="tx1"/>
                </a:solidFill>
              </a:defRPr>
            </a:lvl1pPr>
            <a:lvl2pPr>
              <a:buNone/>
              <a:defRPr sz="2100" b="1"/>
            </a:lvl2pPr>
            <a:lvl3pPr>
              <a:buNone/>
              <a:defRPr sz="1900" b="1"/>
            </a:lvl3pPr>
            <a:lvl4pPr>
              <a:buNone/>
              <a:defRPr sz="1500" b="1"/>
            </a:lvl4pPr>
            <a:lvl5pPr>
              <a:buNone/>
              <a:defRPr sz="1500" b="1"/>
            </a:lvl5pPr>
            <a:extLst/>
          </a:lstStyle>
          <a:p>
            <a:pPr lvl="0"/>
            <a:r>
              <a:rPr lang="th-TH"/>
              <a:t>คลิกเพื่อแก้ไขลักษณะของข้อความต้นแบบ</a:t>
            </a:r>
          </a:p>
        </p:txBody>
      </p:sp>
      <p:sp>
        <p:nvSpPr>
          <p:cNvPr id="4" name="ตัวยึดข้อความ 3"/>
          <p:cNvSpPr>
            <a:spLocks noGrp="1"/>
          </p:cNvSpPr>
          <p:nvPr>
            <p:ph type="body" sz="half" idx="3"/>
          </p:nvPr>
        </p:nvSpPr>
        <p:spPr>
          <a:xfrm>
            <a:off x="4663440" y="328279"/>
            <a:ext cx="4023360" cy="640080"/>
          </a:xfrm>
          <a:solidFill>
            <a:schemeClr val="bg1"/>
          </a:solidFill>
          <a:ln w="10795">
            <a:solidFill>
              <a:schemeClr val="bg1"/>
            </a:solidFill>
            <a:miter lim="800000"/>
          </a:ln>
        </p:spPr>
        <p:txBody>
          <a:bodyPr anchor="ctr"/>
          <a:lstStyle>
            <a:lvl1pPr marL="63556" indent="0" algn="l">
              <a:lnSpc>
                <a:spcPct val="100000"/>
              </a:lnSpc>
              <a:spcBef>
                <a:spcPts val="100"/>
              </a:spcBef>
              <a:buNone/>
              <a:defRPr sz="1900" b="0">
                <a:solidFill>
                  <a:schemeClr val="tx1"/>
                </a:solidFill>
              </a:defRPr>
            </a:lvl1pPr>
            <a:lvl2pPr>
              <a:buNone/>
              <a:defRPr sz="2100" b="1"/>
            </a:lvl2pPr>
            <a:lvl3pPr>
              <a:buNone/>
              <a:defRPr sz="1900" b="1"/>
            </a:lvl3pPr>
            <a:lvl4pPr>
              <a:buNone/>
              <a:defRPr sz="1500" b="1"/>
            </a:lvl4pPr>
            <a:lvl5pPr>
              <a:buNone/>
              <a:defRPr sz="1500" b="1"/>
            </a:lvl5pPr>
            <a:extLst/>
          </a:lstStyle>
          <a:p>
            <a:pPr lvl="0"/>
            <a:r>
              <a:rPr lang="th-TH"/>
              <a:t>คลิกเพื่อแก้ไขลักษณะของข้อความต้นแบบ</a:t>
            </a:r>
          </a:p>
        </p:txBody>
      </p:sp>
      <p:sp>
        <p:nvSpPr>
          <p:cNvPr id="5" name="ตัวยึดเนื้อหา 4"/>
          <p:cNvSpPr>
            <a:spLocks noGrp="1"/>
          </p:cNvSpPr>
          <p:nvPr>
            <p:ph sz="quarter" idx="2"/>
          </p:nvPr>
        </p:nvSpPr>
        <p:spPr>
          <a:xfrm>
            <a:off x="457200" y="969336"/>
            <a:ext cx="4023360" cy="4114800"/>
          </a:xfrm>
          <a:ln w="10795">
            <a:solidFill>
              <a:schemeClr val="bg1"/>
            </a:solidFill>
            <a:prstDash val="dash"/>
            <a:miter lim="800000"/>
          </a:ln>
        </p:spPr>
        <p:txBody>
          <a:bodyPr/>
          <a:lstStyle>
            <a:lvl1pPr marL="390073" indent="-272101">
              <a:lnSpc>
                <a:spcPct val="100000"/>
              </a:lnSpc>
              <a:spcBef>
                <a:spcPts val="700"/>
              </a:spcBef>
              <a:defRPr sz="2400"/>
            </a:lvl1pPr>
            <a:lvl2pPr>
              <a:lnSpc>
                <a:spcPct val="100000"/>
              </a:lnSpc>
              <a:spcBef>
                <a:spcPts val="700"/>
              </a:spcBef>
              <a:defRPr sz="2100"/>
            </a:lvl2pPr>
            <a:lvl3pPr>
              <a:lnSpc>
                <a:spcPct val="100000"/>
              </a:lnSpc>
              <a:spcBef>
                <a:spcPts val="700"/>
              </a:spcBef>
              <a:defRPr sz="1900"/>
            </a:lvl3pPr>
            <a:lvl4pPr>
              <a:lnSpc>
                <a:spcPct val="100000"/>
              </a:lnSpc>
              <a:spcBef>
                <a:spcPts val="700"/>
              </a:spcBef>
              <a:defRPr sz="1500"/>
            </a:lvl4pPr>
            <a:lvl5pPr>
              <a:lnSpc>
                <a:spcPct val="100000"/>
              </a:lnSpc>
              <a:spcBef>
                <a:spcPts val="700"/>
              </a:spcBef>
              <a:defRPr sz="1500"/>
            </a:lvl5pPr>
            <a:extLst/>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6" name="ตัวยึดเนื้อหา 5"/>
          <p:cNvSpPr>
            <a:spLocks noGrp="1"/>
          </p:cNvSpPr>
          <p:nvPr>
            <p:ph sz="quarter" idx="4"/>
          </p:nvPr>
        </p:nvSpPr>
        <p:spPr>
          <a:xfrm>
            <a:off x="4663440" y="969336"/>
            <a:ext cx="4023360" cy="4114800"/>
          </a:xfrm>
          <a:ln w="10795">
            <a:solidFill>
              <a:schemeClr val="bg1"/>
            </a:solidFill>
            <a:prstDash val="dash"/>
            <a:miter lim="800000"/>
          </a:ln>
        </p:spPr>
        <p:txBody>
          <a:bodyPr/>
          <a:lstStyle>
            <a:lvl1pPr marL="390073" indent="-272101">
              <a:lnSpc>
                <a:spcPct val="100000"/>
              </a:lnSpc>
              <a:spcBef>
                <a:spcPts val="700"/>
              </a:spcBef>
              <a:defRPr sz="2400"/>
            </a:lvl1pPr>
            <a:lvl2pPr>
              <a:lnSpc>
                <a:spcPct val="100000"/>
              </a:lnSpc>
              <a:spcBef>
                <a:spcPts val="700"/>
              </a:spcBef>
              <a:defRPr sz="2100"/>
            </a:lvl2pPr>
            <a:lvl3pPr>
              <a:lnSpc>
                <a:spcPct val="100000"/>
              </a:lnSpc>
              <a:spcBef>
                <a:spcPts val="700"/>
              </a:spcBef>
              <a:defRPr sz="1900"/>
            </a:lvl3pPr>
            <a:lvl4pPr>
              <a:lnSpc>
                <a:spcPct val="100000"/>
              </a:lnSpc>
              <a:spcBef>
                <a:spcPts val="700"/>
              </a:spcBef>
              <a:defRPr sz="1500"/>
            </a:lvl4pPr>
            <a:lvl5pPr>
              <a:lnSpc>
                <a:spcPct val="100000"/>
              </a:lnSpc>
              <a:spcBef>
                <a:spcPts val="700"/>
              </a:spcBef>
              <a:defRPr sz="1500"/>
            </a:lvl5pPr>
            <a:extLst/>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7" name="ตัวยึดวันที่ 6">
            <a:extLst/>
          </p:cNvPr>
          <p:cNvSpPr>
            <a:spLocks noGrp="1"/>
          </p:cNvSpPr>
          <p:nvPr>
            <p:ph type="dt" sz="half" idx="10"/>
          </p:nvPr>
        </p:nvSpPr>
        <p:spPr/>
        <p:txBody>
          <a:bodyPr/>
          <a:lstStyle>
            <a:lvl1pPr>
              <a:defRPr/>
            </a:lvl1pPr>
          </a:lstStyle>
          <a:p>
            <a:pPr>
              <a:defRPr/>
            </a:pPr>
            <a:fld id="{E26E5FAB-E8BA-4B19-B4B6-AC20A9F02D9C}" type="datetime1">
              <a:rPr lang="en-US">
                <a:solidFill>
                  <a:srgbClr val="E7DEC9">
                    <a:shade val="50000"/>
                    <a:satMod val="200000"/>
                  </a:srgbClr>
                </a:solidFill>
              </a:rPr>
              <a:pPr>
                <a:defRPr/>
              </a:pPr>
              <a:t>8/15/2018</a:t>
            </a:fld>
            <a:endParaRPr lang="en-US">
              <a:solidFill>
                <a:srgbClr val="E7DEC9">
                  <a:shade val="50000"/>
                  <a:satMod val="200000"/>
                </a:srgbClr>
              </a:solidFill>
            </a:endParaRPr>
          </a:p>
        </p:txBody>
      </p:sp>
      <p:sp>
        <p:nvSpPr>
          <p:cNvPr id="8" name="ตัวยึดท้ายกระดาษ 7">
            <a:extLst/>
          </p:cNvPr>
          <p:cNvSpPr>
            <a:spLocks noGrp="1"/>
          </p:cNvSpPr>
          <p:nvPr>
            <p:ph type="ftr" sz="quarter" idx="11"/>
          </p:nvPr>
        </p:nvSpPr>
        <p:spPr/>
        <p:txBody>
          <a:bodyPr/>
          <a:lstStyle>
            <a:lvl1pPr>
              <a:defRPr/>
            </a:lvl1pPr>
          </a:lstStyle>
          <a:p>
            <a:pPr>
              <a:defRPr/>
            </a:pPr>
            <a:endParaRPr lang="th-TH">
              <a:solidFill>
                <a:srgbClr val="E7DEC9">
                  <a:shade val="50000"/>
                  <a:satMod val="200000"/>
                </a:srgbClr>
              </a:solidFill>
            </a:endParaRPr>
          </a:p>
        </p:txBody>
      </p:sp>
      <p:sp>
        <p:nvSpPr>
          <p:cNvPr id="9" name="ตัวยึดหมายเลขภาพนิ่ง 8">
            <a:extLst/>
          </p:cNvPr>
          <p:cNvSpPr>
            <a:spLocks noGrp="1"/>
          </p:cNvSpPr>
          <p:nvPr>
            <p:ph type="sldNum" sz="quarter" idx="12"/>
          </p:nvPr>
        </p:nvSpPr>
        <p:spPr/>
        <p:txBody>
          <a:bodyPr/>
          <a:lstStyle>
            <a:lvl1pPr>
              <a:defRPr smtClean="0"/>
            </a:lvl1pPr>
          </a:lstStyle>
          <a:p>
            <a:pPr>
              <a:defRPr/>
            </a:pPr>
            <a:fld id="{AE58189C-0656-4E40-BCEA-856F9F7C8974}" type="slidenum">
              <a:rPr lang="en-US" altLang="th-TH"/>
              <a:pPr>
                <a:defRPr/>
              </a:pPr>
              <a:t>‹#›</a:t>
            </a:fld>
            <a:endParaRPr lang="en-US" altLang="th-TH"/>
          </a:p>
        </p:txBody>
      </p:sp>
    </p:spTree>
    <p:extLst>
      <p:ext uri="{BB962C8B-B14F-4D97-AF65-F5344CB8AC3E}">
        <p14:creationId xmlns:p14="http://schemas.microsoft.com/office/powerpoint/2010/main" val="2823040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th-T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7" name="Date Placeholder 6"/>
          <p:cNvSpPr>
            <a:spLocks noGrp="1"/>
          </p:cNvSpPr>
          <p:nvPr>
            <p:ph type="dt" sz="half" idx="10"/>
          </p:nvPr>
        </p:nvSpPr>
        <p:spPr/>
        <p:txBody>
          <a:bodyPr/>
          <a:lstStyle/>
          <a:p>
            <a:fld id="{FB067E31-F22A-496F-B631-77E9444099B5}" type="datetimeFigureOut">
              <a:rPr lang="th-TH" smtClean="0">
                <a:solidFill>
                  <a:prstClr val="black">
                    <a:tint val="75000"/>
                  </a:prstClr>
                </a:solidFill>
              </a:rPr>
              <a:pPr/>
              <a:t>15/08/61</a:t>
            </a:fld>
            <a:endParaRPr lang="th-TH">
              <a:solidFill>
                <a:prstClr val="black">
                  <a:tint val="75000"/>
                </a:prstClr>
              </a:solidFill>
            </a:endParaRPr>
          </a:p>
        </p:txBody>
      </p:sp>
      <p:sp>
        <p:nvSpPr>
          <p:cNvPr id="8" name="Footer Placeholder 7"/>
          <p:cNvSpPr>
            <a:spLocks noGrp="1"/>
          </p:cNvSpPr>
          <p:nvPr>
            <p:ph type="ftr" sz="quarter" idx="11"/>
          </p:nvPr>
        </p:nvSpPr>
        <p:spPr/>
        <p:txBody>
          <a:bodyPr/>
          <a:lstStyle/>
          <a:p>
            <a:endParaRPr lang="th-TH">
              <a:solidFill>
                <a:prstClr val="black">
                  <a:tint val="75000"/>
                </a:prstClr>
              </a:solidFill>
            </a:endParaRPr>
          </a:p>
        </p:txBody>
      </p:sp>
      <p:sp>
        <p:nvSpPr>
          <p:cNvPr id="9" name="Slide Number Placeholder 8"/>
          <p:cNvSpPr>
            <a:spLocks noGrp="1"/>
          </p:cNvSpPr>
          <p:nvPr>
            <p:ph type="sldNum" sz="quarter" idx="12"/>
          </p:nvPr>
        </p:nvSpPr>
        <p:spPr/>
        <p:txBody>
          <a:bodyPr/>
          <a:lstStyle/>
          <a:p>
            <a:fld id="{C4AEE600-89D2-47B0-8D9B-F4E369472FC1}"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28318493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435608" y="274320"/>
            <a:ext cx="7498080" cy="1143000"/>
          </a:xfrm>
        </p:spPr>
        <p:txBody>
          <a:bodyPr/>
          <a:lstStyle/>
          <a:p>
            <a:r>
              <a:rPr lang="th-TH"/>
              <a:t>คลิกเพื่อแก้ไขลักษณะชื่อเรื่องต้นแบบ</a:t>
            </a:r>
            <a:endParaRPr lang="en-US"/>
          </a:p>
        </p:txBody>
      </p:sp>
      <p:sp>
        <p:nvSpPr>
          <p:cNvPr id="3" name="ตัวยึดวันที่ 23">
            <a:extLst/>
          </p:cNvPr>
          <p:cNvSpPr>
            <a:spLocks noGrp="1"/>
          </p:cNvSpPr>
          <p:nvPr>
            <p:ph type="dt" sz="half" idx="10"/>
          </p:nvPr>
        </p:nvSpPr>
        <p:spPr/>
        <p:txBody>
          <a:bodyPr/>
          <a:lstStyle>
            <a:lvl1pPr>
              <a:defRPr/>
            </a:lvl1pPr>
          </a:lstStyle>
          <a:p>
            <a:pPr>
              <a:defRPr/>
            </a:pPr>
            <a:fld id="{11671210-CB4E-4989-8A45-02A9AE596921}" type="datetime1">
              <a:rPr lang="en-US">
                <a:solidFill>
                  <a:srgbClr val="E7DEC9">
                    <a:shade val="50000"/>
                    <a:satMod val="200000"/>
                  </a:srgbClr>
                </a:solidFill>
              </a:rPr>
              <a:pPr>
                <a:defRPr/>
              </a:pPr>
              <a:t>8/15/2018</a:t>
            </a:fld>
            <a:endParaRPr lang="en-US">
              <a:solidFill>
                <a:srgbClr val="E7DEC9">
                  <a:shade val="50000"/>
                  <a:satMod val="200000"/>
                </a:srgbClr>
              </a:solidFill>
            </a:endParaRPr>
          </a:p>
        </p:txBody>
      </p:sp>
      <p:sp>
        <p:nvSpPr>
          <p:cNvPr id="4" name="ตัวยึดท้ายกระดาษ 9">
            <a:extLst/>
          </p:cNvPr>
          <p:cNvSpPr>
            <a:spLocks noGrp="1"/>
          </p:cNvSpPr>
          <p:nvPr>
            <p:ph type="ftr" sz="quarter" idx="11"/>
          </p:nvPr>
        </p:nvSpPr>
        <p:spPr/>
        <p:txBody>
          <a:bodyPr/>
          <a:lstStyle>
            <a:lvl1pPr>
              <a:defRPr/>
            </a:lvl1pPr>
          </a:lstStyle>
          <a:p>
            <a:pPr>
              <a:defRPr/>
            </a:pPr>
            <a:endParaRPr lang="th-TH">
              <a:solidFill>
                <a:srgbClr val="E7DEC9">
                  <a:shade val="50000"/>
                  <a:satMod val="200000"/>
                </a:srgbClr>
              </a:solidFill>
            </a:endParaRPr>
          </a:p>
        </p:txBody>
      </p:sp>
      <p:sp>
        <p:nvSpPr>
          <p:cNvPr id="5" name="ตัวยึดหมายเลขภาพนิ่ง 21">
            <a:extLst/>
          </p:cNvPr>
          <p:cNvSpPr>
            <a:spLocks noGrp="1"/>
          </p:cNvSpPr>
          <p:nvPr>
            <p:ph type="sldNum" sz="quarter" idx="12"/>
          </p:nvPr>
        </p:nvSpPr>
        <p:spPr/>
        <p:txBody>
          <a:bodyPr/>
          <a:lstStyle>
            <a:lvl1pPr>
              <a:defRPr/>
            </a:lvl1pPr>
          </a:lstStyle>
          <a:p>
            <a:pPr>
              <a:defRPr/>
            </a:pPr>
            <a:fld id="{BF37B2B1-A80B-4925-9D8D-E9B5FB72FB72}" type="slidenum">
              <a:rPr lang="en-US" altLang="th-TH"/>
              <a:pPr>
                <a:defRPr/>
              </a:pPr>
              <a:t>‹#›</a:t>
            </a:fld>
            <a:endParaRPr lang="en-US" altLang="th-TH"/>
          </a:p>
        </p:txBody>
      </p:sp>
    </p:spTree>
    <p:extLst>
      <p:ext uri="{BB962C8B-B14F-4D97-AF65-F5344CB8AC3E}">
        <p14:creationId xmlns:p14="http://schemas.microsoft.com/office/powerpoint/2010/main" val="18507981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สี่เหลี่ยมผืนผ้า 1">
            <a:extLst/>
          </p:cNvPr>
          <p:cNvSpPr/>
          <p:nvPr/>
        </p:nvSpPr>
        <p:spPr>
          <a:xfrm>
            <a:off x="1014428"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0766" tIns="45685" rIns="90766" bIns="45685" anchor="ctr"/>
          <a:lstStyle/>
          <a:p>
            <a:pPr algn="ctr" defTabSz="906857" fontAlgn="base">
              <a:spcBef>
                <a:spcPct val="0"/>
              </a:spcBef>
              <a:spcAft>
                <a:spcPct val="0"/>
              </a:spcAft>
              <a:defRPr/>
            </a:pPr>
            <a:endParaRPr lang="en-US" sz="1900" b="1">
              <a:solidFill>
                <a:prstClr val="white"/>
              </a:solidFill>
            </a:endParaRPr>
          </a:p>
        </p:txBody>
      </p:sp>
      <p:sp>
        <p:nvSpPr>
          <p:cNvPr id="3" name="สี่เหลี่ยมผืนผ้า 2">
            <a:extLst/>
          </p:cNvPr>
          <p:cNvSpPr/>
          <p:nvPr/>
        </p:nvSpPr>
        <p:spPr bwMode="invGray">
          <a:xfrm>
            <a:off x="1014792"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lIns="90766" tIns="45685" rIns="90766" bIns="45685" anchor="ctr"/>
          <a:lstStyle/>
          <a:p>
            <a:pPr algn="ctr" defTabSz="906857" fontAlgn="base">
              <a:spcBef>
                <a:spcPct val="0"/>
              </a:spcBef>
              <a:spcAft>
                <a:spcPct val="0"/>
              </a:spcAft>
              <a:defRPr/>
            </a:pPr>
            <a:endParaRPr lang="en-US" sz="1900" b="1">
              <a:solidFill>
                <a:prstClr val="white"/>
              </a:solidFill>
            </a:endParaRPr>
          </a:p>
        </p:txBody>
      </p:sp>
      <p:sp>
        <p:nvSpPr>
          <p:cNvPr id="4" name="ตัวยึดวันที่ 1">
            <a:extLst/>
          </p:cNvPr>
          <p:cNvSpPr>
            <a:spLocks noGrp="1"/>
          </p:cNvSpPr>
          <p:nvPr>
            <p:ph type="dt" sz="half" idx="10"/>
          </p:nvPr>
        </p:nvSpPr>
        <p:spPr/>
        <p:txBody>
          <a:bodyPr/>
          <a:lstStyle>
            <a:lvl1pPr>
              <a:defRPr/>
            </a:lvl1pPr>
          </a:lstStyle>
          <a:p>
            <a:pPr>
              <a:defRPr/>
            </a:pPr>
            <a:fld id="{EFDDBE88-93CA-4EDD-AE22-D9507496AE0C}" type="datetime1">
              <a:rPr lang="en-US">
                <a:solidFill>
                  <a:srgbClr val="E7DEC9">
                    <a:shade val="50000"/>
                    <a:satMod val="200000"/>
                  </a:srgbClr>
                </a:solidFill>
              </a:rPr>
              <a:pPr>
                <a:defRPr/>
              </a:pPr>
              <a:t>8/15/2018</a:t>
            </a:fld>
            <a:endParaRPr lang="en-US">
              <a:solidFill>
                <a:srgbClr val="E7DEC9">
                  <a:shade val="50000"/>
                  <a:satMod val="200000"/>
                </a:srgbClr>
              </a:solidFill>
            </a:endParaRPr>
          </a:p>
        </p:txBody>
      </p:sp>
      <p:sp>
        <p:nvSpPr>
          <p:cNvPr id="5" name="ตัวยึดท้ายกระดาษ 2">
            <a:extLst/>
          </p:cNvPr>
          <p:cNvSpPr>
            <a:spLocks noGrp="1"/>
          </p:cNvSpPr>
          <p:nvPr>
            <p:ph type="ftr" sz="quarter" idx="11"/>
          </p:nvPr>
        </p:nvSpPr>
        <p:spPr/>
        <p:txBody>
          <a:bodyPr/>
          <a:lstStyle>
            <a:lvl1pPr>
              <a:defRPr/>
            </a:lvl1pPr>
          </a:lstStyle>
          <a:p>
            <a:pPr>
              <a:defRPr/>
            </a:pPr>
            <a:endParaRPr lang="th-TH">
              <a:solidFill>
                <a:srgbClr val="E7DEC9">
                  <a:shade val="50000"/>
                  <a:satMod val="200000"/>
                </a:srgbClr>
              </a:solidFill>
            </a:endParaRPr>
          </a:p>
        </p:txBody>
      </p:sp>
      <p:sp>
        <p:nvSpPr>
          <p:cNvPr id="6" name="ตัวยึดหมายเลขภาพนิ่ง 3">
            <a:extLst/>
          </p:cNvPr>
          <p:cNvSpPr>
            <a:spLocks noGrp="1"/>
          </p:cNvSpPr>
          <p:nvPr>
            <p:ph type="sldNum" sz="quarter" idx="12"/>
          </p:nvPr>
        </p:nvSpPr>
        <p:spPr/>
        <p:txBody>
          <a:bodyPr/>
          <a:lstStyle>
            <a:lvl1pPr>
              <a:defRPr smtClean="0"/>
            </a:lvl1pPr>
          </a:lstStyle>
          <a:p>
            <a:pPr>
              <a:defRPr/>
            </a:pPr>
            <a:fld id="{C8840C8B-4603-4C34-84EF-99AF91BC7025}" type="slidenum">
              <a:rPr lang="en-US" altLang="th-TH"/>
              <a:pPr>
                <a:defRPr/>
              </a:pPr>
              <a:t>‹#›</a:t>
            </a:fld>
            <a:endParaRPr lang="en-US" altLang="th-TH"/>
          </a:p>
        </p:txBody>
      </p:sp>
    </p:spTree>
    <p:extLst>
      <p:ext uri="{BB962C8B-B14F-4D97-AF65-F5344CB8AC3E}">
        <p14:creationId xmlns:p14="http://schemas.microsoft.com/office/powerpoint/2010/main" val="5042585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16833"/>
            <a:ext cx="3810000" cy="1162051"/>
          </a:xfrm>
          <a:ln>
            <a:noFill/>
          </a:ln>
        </p:spPr>
        <p:txBody>
          <a:bodyPr anchor="b"/>
          <a:lstStyle>
            <a:lvl1pPr algn="l">
              <a:lnSpc>
                <a:spcPts val="2000"/>
              </a:lnSpc>
              <a:buNone/>
              <a:defRPr sz="2300" b="1" cap="all" baseline="0"/>
            </a:lvl1pPr>
            <a:extLst/>
          </a:lstStyle>
          <a:p>
            <a:r>
              <a:rPr lang="th-TH"/>
              <a:t>คลิกเพื่อแก้ไขลักษณะชื่อเรื่องต้นแบบ</a:t>
            </a:r>
            <a:endParaRPr lang="en-US"/>
          </a:p>
        </p:txBody>
      </p:sp>
      <p:sp>
        <p:nvSpPr>
          <p:cNvPr id="3" name="ตัวยึดข้อความ 2"/>
          <p:cNvSpPr>
            <a:spLocks noGrp="1"/>
          </p:cNvSpPr>
          <p:nvPr>
            <p:ph type="body" idx="2"/>
          </p:nvPr>
        </p:nvSpPr>
        <p:spPr>
          <a:xfrm>
            <a:off x="457200" y="1406969"/>
            <a:ext cx="3810000" cy="698500"/>
          </a:xfrm>
        </p:spPr>
        <p:txBody>
          <a:bodyPr/>
          <a:lstStyle>
            <a:lvl1pPr marL="45685" indent="0">
              <a:lnSpc>
                <a:spcPct val="100000"/>
              </a:lnSpc>
              <a:spcBef>
                <a:spcPts val="0"/>
              </a:spcBef>
              <a:buNone/>
              <a:defRPr sz="1500"/>
            </a:lvl1pPr>
            <a:lvl2pPr>
              <a:buNone/>
              <a:defRPr sz="1200"/>
            </a:lvl2pPr>
            <a:lvl3pPr>
              <a:buNone/>
              <a:defRPr sz="1200"/>
            </a:lvl3pPr>
            <a:lvl4pPr>
              <a:buNone/>
              <a:defRPr sz="900"/>
            </a:lvl4pPr>
            <a:lvl5pPr>
              <a:buNone/>
              <a:defRPr sz="900"/>
            </a:lvl5pPr>
            <a:extLst/>
          </a:lstStyle>
          <a:p>
            <a:pPr lvl="0"/>
            <a:r>
              <a:rPr lang="th-TH"/>
              <a:t>คลิกเพื่อแก้ไขลักษณะของข้อความต้นแบบ</a:t>
            </a:r>
          </a:p>
        </p:txBody>
      </p:sp>
      <p:sp>
        <p:nvSpPr>
          <p:cNvPr id="4" name="ตัวยึดเนื้อหา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100"/>
            </a:lvl4pPr>
            <a:lvl5pPr>
              <a:defRPr sz="2100"/>
            </a:lvl5pPr>
            <a:extLst/>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5" name="ตัวยึดวันที่ 4">
            <a:extLst/>
          </p:cNvPr>
          <p:cNvSpPr>
            <a:spLocks noGrp="1"/>
          </p:cNvSpPr>
          <p:nvPr>
            <p:ph type="dt" sz="half" idx="10"/>
          </p:nvPr>
        </p:nvSpPr>
        <p:spPr/>
        <p:txBody>
          <a:bodyPr/>
          <a:lstStyle>
            <a:lvl1pPr>
              <a:defRPr/>
            </a:lvl1pPr>
          </a:lstStyle>
          <a:p>
            <a:pPr>
              <a:defRPr/>
            </a:pPr>
            <a:fld id="{7956AA16-3077-4172-9AFC-100B8624E8FB}" type="datetime1">
              <a:rPr lang="en-US">
                <a:solidFill>
                  <a:srgbClr val="E7DEC9">
                    <a:shade val="50000"/>
                    <a:satMod val="200000"/>
                  </a:srgbClr>
                </a:solidFill>
              </a:rPr>
              <a:pPr>
                <a:defRPr/>
              </a:pPr>
              <a:t>8/15/2018</a:t>
            </a:fld>
            <a:endParaRPr lang="en-US">
              <a:solidFill>
                <a:srgbClr val="E7DEC9">
                  <a:shade val="50000"/>
                  <a:satMod val="200000"/>
                </a:srgbClr>
              </a:solidFill>
            </a:endParaRPr>
          </a:p>
        </p:txBody>
      </p:sp>
      <p:sp>
        <p:nvSpPr>
          <p:cNvPr id="6" name="ตัวยึดท้ายกระดาษ 5">
            <a:extLst/>
          </p:cNvPr>
          <p:cNvSpPr>
            <a:spLocks noGrp="1"/>
          </p:cNvSpPr>
          <p:nvPr>
            <p:ph type="ftr" sz="quarter" idx="11"/>
          </p:nvPr>
        </p:nvSpPr>
        <p:spPr/>
        <p:txBody>
          <a:bodyPr/>
          <a:lstStyle>
            <a:lvl1pPr>
              <a:defRPr/>
            </a:lvl1pPr>
          </a:lstStyle>
          <a:p>
            <a:pPr>
              <a:defRPr/>
            </a:pPr>
            <a:endParaRPr lang="th-TH">
              <a:solidFill>
                <a:srgbClr val="E7DEC9">
                  <a:shade val="50000"/>
                  <a:satMod val="200000"/>
                </a:srgbClr>
              </a:solidFill>
            </a:endParaRPr>
          </a:p>
        </p:txBody>
      </p:sp>
      <p:sp>
        <p:nvSpPr>
          <p:cNvPr id="7" name="ตัวยึดหมายเลขภาพนิ่ง 6">
            <a:extLst/>
          </p:cNvPr>
          <p:cNvSpPr>
            <a:spLocks noGrp="1"/>
          </p:cNvSpPr>
          <p:nvPr>
            <p:ph type="sldNum" sz="quarter" idx="12"/>
          </p:nvPr>
        </p:nvSpPr>
        <p:spPr/>
        <p:txBody>
          <a:bodyPr/>
          <a:lstStyle>
            <a:lvl1pPr>
              <a:defRPr smtClean="0"/>
            </a:lvl1pPr>
          </a:lstStyle>
          <a:p>
            <a:pPr>
              <a:defRPr/>
            </a:pPr>
            <a:fld id="{FCA176BE-E088-4B9A-AAC9-5D5B921E256E}" type="slidenum">
              <a:rPr lang="en-US" altLang="th-TH"/>
              <a:pPr>
                <a:defRPr/>
              </a:pPr>
              <a:t>‹#›</a:t>
            </a:fld>
            <a:endParaRPr lang="en-US" altLang="th-TH"/>
          </a:p>
        </p:txBody>
      </p:sp>
    </p:spTree>
    <p:extLst>
      <p:ext uri="{BB962C8B-B14F-4D97-AF65-F5344CB8AC3E}">
        <p14:creationId xmlns:p14="http://schemas.microsoft.com/office/powerpoint/2010/main" val="6416293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5" name="สี่เหลี่ยมผืนผ้า 4">
            <a:extLst/>
          </p:cNvPr>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0766" tIns="272101" rIns="90766" bIns="45685">
            <a:normAutofit/>
          </a:bodyPr>
          <a:lstStyle/>
          <a:p>
            <a:pPr indent="-281232" defTabSz="906857" fontAlgn="base">
              <a:lnSpc>
                <a:spcPts val="3000"/>
              </a:lnSpc>
              <a:spcBef>
                <a:spcPts val="600"/>
              </a:spcBef>
              <a:spcAft>
                <a:spcPct val="0"/>
              </a:spcAft>
              <a:buClr>
                <a:srgbClr val="3891A7"/>
              </a:buClr>
              <a:buSzPct val="80000"/>
              <a:buFont typeface="Wingdings 2"/>
              <a:buNone/>
              <a:defRPr/>
            </a:pPr>
            <a:endParaRPr lang="en-US" sz="3200" b="1">
              <a:solidFill>
                <a:prstClr val="black"/>
              </a:solidFill>
              <a:cs typeface="Arial" pitchFamily="34" charset="0"/>
            </a:endParaRPr>
          </a:p>
        </p:txBody>
      </p:sp>
      <p:sp>
        <p:nvSpPr>
          <p:cNvPr id="6" name="แผนผังลำดับงาน: กระบวนการ 5">
            <a:extLst/>
          </p:cNvPr>
          <p:cNvSpPr/>
          <p:nvPr/>
        </p:nvSpPr>
        <p:spPr>
          <a:xfrm rot="19468671">
            <a:off x="396875" y="954145"/>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lIns="90766" tIns="45685" rIns="90766" bIns="45685" anchor="ctr"/>
          <a:lstStyle/>
          <a:p>
            <a:pPr algn="ctr" defTabSz="906857" fontAlgn="base">
              <a:spcBef>
                <a:spcPct val="0"/>
              </a:spcBef>
              <a:spcAft>
                <a:spcPct val="0"/>
              </a:spcAft>
              <a:defRPr/>
            </a:pPr>
            <a:endParaRPr lang="en-US" sz="1900" b="1">
              <a:solidFill>
                <a:prstClr val="white"/>
              </a:solidFill>
            </a:endParaRPr>
          </a:p>
        </p:txBody>
      </p:sp>
      <p:sp>
        <p:nvSpPr>
          <p:cNvPr id="7" name="แผนผังลำดับงาน: กระบวนการ 6">
            <a:extLst/>
          </p:cNvPr>
          <p:cNvSpPr/>
          <p:nvPr/>
        </p:nvSpPr>
        <p:spPr>
          <a:xfrm rot="2103354" flipH="1">
            <a:off x="5003802" y="936627"/>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lIns="90766" tIns="45685" rIns="90766" bIns="45685" anchor="ctr"/>
          <a:lstStyle/>
          <a:p>
            <a:pPr algn="ctr" defTabSz="906857" fontAlgn="base">
              <a:spcBef>
                <a:spcPct val="0"/>
              </a:spcBef>
              <a:spcAft>
                <a:spcPct val="0"/>
              </a:spcAft>
              <a:defRPr/>
            </a:pPr>
            <a:endParaRPr lang="en-US" sz="1900" b="1" dirty="0">
              <a:solidFill>
                <a:prstClr val="white"/>
              </a:solidFill>
            </a:endParaRPr>
          </a:p>
        </p:txBody>
      </p:sp>
      <p:sp>
        <p:nvSpPr>
          <p:cNvPr id="2" name="ชื่อเรื่อง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th-TH"/>
              <a:t>คลิกเพื่อแก้ไขลักษณะชื่อเรื่องต้นแบบ</a:t>
            </a:r>
            <a:endParaRPr lang="en-US"/>
          </a:p>
        </p:txBody>
      </p:sp>
      <p:sp>
        <p:nvSpPr>
          <p:cNvPr id="3" name="ตัวยึดรูปภาพ 2"/>
          <p:cNvSpPr>
            <a:spLocks noGrp="1"/>
          </p:cNvSpPr>
          <p:nvPr>
            <p:ph type="pic" idx="1"/>
          </p:nvPr>
        </p:nvSpPr>
        <p:spPr>
          <a:xfrm>
            <a:off x="838200" y="1143054"/>
            <a:ext cx="4419600" cy="3514531"/>
          </a:xfrm>
          <a:prstGeom prst="roundRect">
            <a:avLst>
              <a:gd name="adj" fmla="val 783"/>
            </a:avLst>
          </a:prstGeom>
          <a:solidFill>
            <a:schemeClr val="bg2"/>
          </a:solidFill>
          <a:ln w="127000">
            <a:noFill/>
            <a:miter lim="800000"/>
          </a:ln>
          <a:effectLst/>
        </p:spPr>
        <p:txBody>
          <a:bodyPr tIns="272101">
            <a:normAutofit/>
          </a:bodyPr>
          <a:lstStyle>
            <a:lvl1pPr indent="0">
              <a:buNone/>
              <a:defRPr sz="3200"/>
            </a:lvl1pPr>
            <a:extLst/>
          </a:lstStyle>
          <a:p>
            <a:pPr lvl="0"/>
            <a:r>
              <a:rPr lang="th-TH" noProof="0"/>
              <a:t>คลิกไอคอนเพื่อเพิ่มรูปภาพ</a:t>
            </a:r>
            <a:endParaRPr lang="en-US" noProof="0" dirty="0"/>
          </a:p>
        </p:txBody>
      </p:sp>
      <p:sp>
        <p:nvSpPr>
          <p:cNvPr id="4" name="ตัวยึดข้อความ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500">
                <a:solidFill>
                  <a:srgbClr val="777777"/>
                </a:solidFill>
              </a:defRPr>
            </a:lvl1pPr>
            <a:lvl2pPr>
              <a:defRPr sz="1200"/>
            </a:lvl2pPr>
            <a:lvl3pPr>
              <a:defRPr sz="1200"/>
            </a:lvl3pPr>
            <a:lvl4pPr>
              <a:defRPr sz="900"/>
            </a:lvl4pPr>
            <a:lvl5pPr>
              <a:defRPr sz="900"/>
            </a:lvl5pPr>
            <a:extLst/>
          </a:lstStyle>
          <a:p>
            <a:pPr lvl="0"/>
            <a:r>
              <a:rPr lang="th-TH"/>
              <a:t>คลิกเพื่อแก้ไขลักษณะของข้อความต้นแบบ</a:t>
            </a:r>
          </a:p>
        </p:txBody>
      </p:sp>
      <p:sp>
        <p:nvSpPr>
          <p:cNvPr id="8" name="ตัวยึดวันที่ 4">
            <a:extLst/>
          </p:cNvPr>
          <p:cNvSpPr>
            <a:spLocks noGrp="1"/>
          </p:cNvSpPr>
          <p:nvPr>
            <p:ph type="dt" sz="half" idx="10"/>
          </p:nvPr>
        </p:nvSpPr>
        <p:spPr/>
        <p:txBody>
          <a:bodyPr/>
          <a:lstStyle>
            <a:lvl1pPr>
              <a:defRPr/>
            </a:lvl1pPr>
          </a:lstStyle>
          <a:p>
            <a:pPr>
              <a:defRPr/>
            </a:pPr>
            <a:fld id="{A1A26B9E-EF09-4D91-ACBB-CDA88147E6CA}" type="datetime1">
              <a:rPr lang="en-US">
                <a:solidFill>
                  <a:srgbClr val="E7DEC9">
                    <a:shade val="50000"/>
                    <a:satMod val="200000"/>
                  </a:srgbClr>
                </a:solidFill>
              </a:rPr>
              <a:pPr>
                <a:defRPr/>
              </a:pPr>
              <a:t>8/15/2018</a:t>
            </a:fld>
            <a:endParaRPr lang="en-US">
              <a:solidFill>
                <a:srgbClr val="E7DEC9">
                  <a:shade val="50000"/>
                  <a:satMod val="200000"/>
                </a:srgbClr>
              </a:solidFill>
            </a:endParaRPr>
          </a:p>
        </p:txBody>
      </p:sp>
      <p:sp>
        <p:nvSpPr>
          <p:cNvPr id="9" name="ตัวยึดท้ายกระดาษ 5">
            <a:extLst/>
          </p:cNvPr>
          <p:cNvSpPr>
            <a:spLocks noGrp="1"/>
          </p:cNvSpPr>
          <p:nvPr>
            <p:ph type="ftr" sz="quarter" idx="11"/>
          </p:nvPr>
        </p:nvSpPr>
        <p:spPr/>
        <p:txBody>
          <a:bodyPr/>
          <a:lstStyle>
            <a:lvl1pPr>
              <a:defRPr/>
            </a:lvl1pPr>
          </a:lstStyle>
          <a:p>
            <a:pPr>
              <a:defRPr/>
            </a:pPr>
            <a:endParaRPr lang="th-TH">
              <a:solidFill>
                <a:srgbClr val="E7DEC9">
                  <a:shade val="50000"/>
                  <a:satMod val="200000"/>
                </a:srgbClr>
              </a:solidFill>
            </a:endParaRPr>
          </a:p>
        </p:txBody>
      </p:sp>
      <p:sp>
        <p:nvSpPr>
          <p:cNvPr id="10" name="ตัวยึดหมายเลขภาพนิ่ง 6">
            <a:extLst/>
          </p:cNvPr>
          <p:cNvSpPr>
            <a:spLocks noGrp="1"/>
          </p:cNvSpPr>
          <p:nvPr>
            <p:ph type="sldNum" sz="quarter" idx="12"/>
          </p:nvPr>
        </p:nvSpPr>
        <p:spPr/>
        <p:txBody>
          <a:bodyPr/>
          <a:lstStyle>
            <a:lvl1pPr>
              <a:defRPr smtClean="0"/>
            </a:lvl1pPr>
          </a:lstStyle>
          <a:p>
            <a:pPr>
              <a:defRPr/>
            </a:pPr>
            <a:fld id="{41F840C5-CE25-4D92-A73D-11F9AF0802D6}" type="slidenum">
              <a:rPr lang="en-US" altLang="th-TH"/>
              <a:pPr>
                <a:defRPr/>
              </a:pPr>
              <a:t>‹#›</a:t>
            </a:fld>
            <a:endParaRPr lang="en-US" altLang="th-TH"/>
          </a:p>
        </p:txBody>
      </p:sp>
    </p:spTree>
    <p:extLst>
      <p:ext uri="{BB962C8B-B14F-4D97-AF65-F5344CB8AC3E}">
        <p14:creationId xmlns:p14="http://schemas.microsoft.com/office/powerpoint/2010/main" val="14294847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a:t>คลิกเพื่อแก้ไขลักษณะชื่อเรื่องต้นแบบ</a:t>
            </a:r>
            <a:endParaRPr lang="en-US"/>
          </a:p>
        </p:txBody>
      </p:sp>
      <p:sp>
        <p:nvSpPr>
          <p:cNvPr id="3" name="ตัวยึดข้อความแนวตั้ง 2"/>
          <p:cNvSpPr>
            <a:spLocks noGrp="1"/>
          </p:cNvSpPr>
          <p:nvPr>
            <p:ph type="body" orient="vert" idx="1"/>
          </p:nvPr>
        </p:nvSpPr>
        <p:spPr/>
        <p:txBody>
          <a:bodyPr vert="eaVert"/>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4" name="ตัวยึดวันที่ 23">
            <a:extLst/>
          </p:cNvPr>
          <p:cNvSpPr>
            <a:spLocks noGrp="1"/>
          </p:cNvSpPr>
          <p:nvPr>
            <p:ph type="dt" sz="half" idx="10"/>
          </p:nvPr>
        </p:nvSpPr>
        <p:spPr/>
        <p:txBody>
          <a:bodyPr/>
          <a:lstStyle>
            <a:lvl1pPr>
              <a:defRPr/>
            </a:lvl1pPr>
          </a:lstStyle>
          <a:p>
            <a:pPr>
              <a:defRPr/>
            </a:pPr>
            <a:fld id="{13F487AE-2E6F-4BCE-90DD-BCCD05D23A23}" type="datetime1">
              <a:rPr lang="en-US">
                <a:solidFill>
                  <a:srgbClr val="E7DEC9">
                    <a:shade val="50000"/>
                    <a:satMod val="200000"/>
                  </a:srgbClr>
                </a:solidFill>
              </a:rPr>
              <a:pPr>
                <a:defRPr/>
              </a:pPr>
              <a:t>8/15/2018</a:t>
            </a:fld>
            <a:endParaRPr lang="en-US">
              <a:solidFill>
                <a:srgbClr val="E7DEC9">
                  <a:shade val="50000"/>
                  <a:satMod val="200000"/>
                </a:srgbClr>
              </a:solidFill>
            </a:endParaRPr>
          </a:p>
        </p:txBody>
      </p:sp>
      <p:sp>
        <p:nvSpPr>
          <p:cNvPr id="5" name="ตัวยึดท้ายกระดาษ 9">
            <a:extLst/>
          </p:cNvPr>
          <p:cNvSpPr>
            <a:spLocks noGrp="1"/>
          </p:cNvSpPr>
          <p:nvPr>
            <p:ph type="ftr" sz="quarter" idx="11"/>
          </p:nvPr>
        </p:nvSpPr>
        <p:spPr/>
        <p:txBody>
          <a:bodyPr/>
          <a:lstStyle>
            <a:lvl1pPr>
              <a:defRPr/>
            </a:lvl1pPr>
          </a:lstStyle>
          <a:p>
            <a:pPr>
              <a:defRPr/>
            </a:pPr>
            <a:endParaRPr lang="th-TH">
              <a:solidFill>
                <a:srgbClr val="E7DEC9">
                  <a:shade val="50000"/>
                  <a:satMod val="200000"/>
                </a:srgbClr>
              </a:solidFill>
            </a:endParaRPr>
          </a:p>
        </p:txBody>
      </p:sp>
      <p:sp>
        <p:nvSpPr>
          <p:cNvPr id="6" name="ตัวยึดหมายเลขภาพนิ่ง 21">
            <a:extLst/>
          </p:cNvPr>
          <p:cNvSpPr>
            <a:spLocks noGrp="1"/>
          </p:cNvSpPr>
          <p:nvPr>
            <p:ph type="sldNum" sz="quarter" idx="12"/>
          </p:nvPr>
        </p:nvSpPr>
        <p:spPr/>
        <p:txBody>
          <a:bodyPr/>
          <a:lstStyle>
            <a:lvl1pPr>
              <a:defRPr/>
            </a:lvl1pPr>
          </a:lstStyle>
          <a:p>
            <a:pPr>
              <a:defRPr/>
            </a:pPr>
            <a:fld id="{E302DE9D-7AD1-41BA-87DD-D454D4FB43CC}" type="slidenum">
              <a:rPr lang="en-US" altLang="th-TH"/>
              <a:pPr>
                <a:defRPr/>
              </a:pPr>
              <a:t>‹#›</a:t>
            </a:fld>
            <a:endParaRPr lang="en-US" altLang="th-TH"/>
          </a:p>
        </p:txBody>
      </p:sp>
    </p:spTree>
    <p:extLst>
      <p:ext uri="{BB962C8B-B14F-4D97-AF65-F5344CB8AC3E}">
        <p14:creationId xmlns:p14="http://schemas.microsoft.com/office/powerpoint/2010/main" val="47457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p:cNvSpPr>
            <a:spLocks noGrp="1"/>
          </p:cNvSpPr>
          <p:nvPr>
            <p:ph type="title" orient="vert"/>
          </p:nvPr>
        </p:nvSpPr>
        <p:spPr>
          <a:xfrm>
            <a:off x="6858000" y="274693"/>
            <a:ext cx="1828800" cy="5851525"/>
          </a:xfrm>
        </p:spPr>
        <p:txBody>
          <a:bodyPr vert="eaVert"/>
          <a:lstStyle/>
          <a:p>
            <a:r>
              <a:rPr lang="th-TH"/>
              <a:t>คลิกเพื่อแก้ไขลักษณะชื่อเรื่องต้นแบบ</a:t>
            </a:r>
            <a:endParaRPr lang="en-US"/>
          </a:p>
        </p:txBody>
      </p:sp>
      <p:sp>
        <p:nvSpPr>
          <p:cNvPr id="3" name="ตัวยึดข้อความแนวตั้ง 2"/>
          <p:cNvSpPr>
            <a:spLocks noGrp="1"/>
          </p:cNvSpPr>
          <p:nvPr>
            <p:ph type="body" orient="vert" idx="1"/>
          </p:nvPr>
        </p:nvSpPr>
        <p:spPr>
          <a:xfrm>
            <a:off x="1143000" y="274693"/>
            <a:ext cx="5562600" cy="5851525"/>
          </a:xfrm>
        </p:spPr>
        <p:txBody>
          <a:bodyPr vert="eaVert"/>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4" name="ตัวยึดวันที่ 23">
            <a:extLst/>
          </p:cNvPr>
          <p:cNvSpPr>
            <a:spLocks noGrp="1"/>
          </p:cNvSpPr>
          <p:nvPr>
            <p:ph type="dt" sz="half" idx="10"/>
          </p:nvPr>
        </p:nvSpPr>
        <p:spPr/>
        <p:txBody>
          <a:bodyPr/>
          <a:lstStyle>
            <a:lvl1pPr>
              <a:defRPr/>
            </a:lvl1pPr>
          </a:lstStyle>
          <a:p>
            <a:pPr>
              <a:defRPr/>
            </a:pPr>
            <a:fld id="{5C757B9B-67D8-46CA-BE33-2DD6813D1EC5}" type="datetime1">
              <a:rPr lang="en-US">
                <a:solidFill>
                  <a:srgbClr val="E7DEC9">
                    <a:shade val="50000"/>
                    <a:satMod val="200000"/>
                  </a:srgbClr>
                </a:solidFill>
              </a:rPr>
              <a:pPr>
                <a:defRPr/>
              </a:pPr>
              <a:t>8/15/2018</a:t>
            </a:fld>
            <a:endParaRPr lang="en-US">
              <a:solidFill>
                <a:srgbClr val="E7DEC9">
                  <a:shade val="50000"/>
                  <a:satMod val="200000"/>
                </a:srgbClr>
              </a:solidFill>
            </a:endParaRPr>
          </a:p>
        </p:txBody>
      </p:sp>
      <p:sp>
        <p:nvSpPr>
          <p:cNvPr id="5" name="ตัวยึดท้ายกระดาษ 9">
            <a:extLst/>
          </p:cNvPr>
          <p:cNvSpPr>
            <a:spLocks noGrp="1"/>
          </p:cNvSpPr>
          <p:nvPr>
            <p:ph type="ftr" sz="quarter" idx="11"/>
          </p:nvPr>
        </p:nvSpPr>
        <p:spPr/>
        <p:txBody>
          <a:bodyPr/>
          <a:lstStyle>
            <a:lvl1pPr>
              <a:defRPr/>
            </a:lvl1pPr>
          </a:lstStyle>
          <a:p>
            <a:pPr>
              <a:defRPr/>
            </a:pPr>
            <a:endParaRPr lang="th-TH">
              <a:solidFill>
                <a:srgbClr val="E7DEC9">
                  <a:shade val="50000"/>
                  <a:satMod val="200000"/>
                </a:srgbClr>
              </a:solidFill>
            </a:endParaRPr>
          </a:p>
        </p:txBody>
      </p:sp>
      <p:sp>
        <p:nvSpPr>
          <p:cNvPr id="6" name="ตัวยึดหมายเลขภาพนิ่ง 21">
            <a:extLst/>
          </p:cNvPr>
          <p:cNvSpPr>
            <a:spLocks noGrp="1"/>
          </p:cNvSpPr>
          <p:nvPr>
            <p:ph type="sldNum" sz="quarter" idx="12"/>
          </p:nvPr>
        </p:nvSpPr>
        <p:spPr/>
        <p:txBody>
          <a:bodyPr/>
          <a:lstStyle>
            <a:lvl1pPr>
              <a:defRPr/>
            </a:lvl1pPr>
          </a:lstStyle>
          <a:p>
            <a:pPr>
              <a:defRPr/>
            </a:pPr>
            <a:fld id="{CBD896F7-1641-4A48-A0DF-48575FEFA56F}" type="slidenum">
              <a:rPr lang="en-US" altLang="th-TH"/>
              <a:pPr>
                <a:defRPr/>
              </a:pPr>
              <a:t>‹#›</a:t>
            </a:fld>
            <a:endParaRPr lang="en-US" altLang="th-TH"/>
          </a:p>
        </p:txBody>
      </p:sp>
    </p:spTree>
    <p:extLst>
      <p:ext uri="{BB962C8B-B14F-4D97-AF65-F5344CB8AC3E}">
        <p14:creationId xmlns:p14="http://schemas.microsoft.com/office/powerpoint/2010/main" val="25244547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2" name="ชื่อเรื่อง 1"/>
          <p:cNvSpPr>
            <a:spLocks noGrp="1"/>
          </p:cNvSpPr>
          <p:nvPr>
            <p:ph type="ctrTitle"/>
          </p:nvPr>
        </p:nvSpPr>
        <p:spPr>
          <a:xfrm>
            <a:off x="685800" y="2130574"/>
            <a:ext cx="7772400" cy="1470025"/>
          </a:xfrm>
        </p:spPr>
        <p:txBody>
          <a:bodyPr/>
          <a:lstStyle/>
          <a:p>
            <a:r>
              <a:rPr lang="th-TH" smtClean="0"/>
              <a:t>คลิกเพื่อแก้ไขลักษณะชื่อเรื่องต้นแบบ</a:t>
            </a:r>
            <a:endParaRPr lang="en-US"/>
          </a:p>
        </p:txBody>
      </p:sp>
      <p:sp>
        <p:nvSpPr>
          <p:cNvPr id="3" name="ชื่อเรื่องรอง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smtClean="0"/>
              <a:t>คลิกเพื่อแก้ไขลักษณะชื่อเรื่องรองต้นแบบ</a:t>
            </a:r>
            <a:endParaRPr lang="en-US"/>
          </a:p>
        </p:txBody>
      </p:sp>
      <p:sp>
        <p:nvSpPr>
          <p:cNvPr id="4" name="ตัวแทนวันที่ 3"/>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en-US">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4459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13" name="แผนผังลำดับงาน: เอกสาร 12"/>
          <p:cNvSpPr/>
          <p:nvPr userDrawn="1"/>
        </p:nvSpPr>
        <p:spPr>
          <a:xfrm>
            <a:off x="0" y="-27382"/>
            <a:ext cx="9144000" cy="1768381"/>
          </a:xfrm>
          <a:prstGeom prst="flowChartDocumen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ชื่อเรื่อง 1"/>
          <p:cNvSpPr>
            <a:spLocks noGrp="1"/>
          </p:cNvSpPr>
          <p:nvPr>
            <p:ph type="title"/>
          </p:nvPr>
        </p:nvSpPr>
        <p:spPr>
          <a:xfrm>
            <a:off x="457271" y="274639"/>
            <a:ext cx="6565645" cy="1143000"/>
          </a:xfrm>
        </p:spPr>
        <p:txBody>
          <a:bodyPr/>
          <a:lstStyle>
            <a:lvl1pPr algn="l">
              <a:defRPr>
                <a:solidFill>
                  <a:schemeClr val="bg1"/>
                </a:solidFill>
                <a:latin typeface="FreesiaUPC" pitchFamily="34" charset="-34"/>
                <a:cs typeface="FreesiaUPC" pitchFamily="34" charset="-34"/>
              </a:defRPr>
            </a:lvl1pPr>
          </a:lstStyle>
          <a:p>
            <a:r>
              <a:rPr lang="th-TH" dirty="0" smtClean="0"/>
              <a:t>คลิกเพื่อแก้ไขลักษณะชื่อเรื่องต้นแบบ</a:t>
            </a:r>
            <a:endParaRPr lang="en-US" dirty="0"/>
          </a:p>
        </p:txBody>
      </p:sp>
      <p:sp>
        <p:nvSpPr>
          <p:cNvPr id="3" name="ตัวแทนเนื้อหา 2"/>
          <p:cNvSpPr>
            <a:spLocks noGrp="1"/>
          </p:cNvSpPr>
          <p:nvPr>
            <p:ph idx="1"/>
          </p:nvPr>
        </p:nvSpPr>
        <p:spPr>
          <a:xfrm>
            <a:off x="457200" y="1855381"/>
            <a:ext cx="8229600" cy="4525963"/>
          </a:xfrm>
        </p:spPr>
        <p:txBody>
          <a:bodyPr/>
          <a:lstStyle>
            <a:lvl1pPr>
              <a:defRPr>
                <a:solidFill>
                  <a:schemeClr val="bg1"/>
                </a:solidFill>
                <a:latin typeface="FreesiaUPC" pitchFamily="34" charset="-34"/>
                <a:cs typeface="FreesiaUPC" pitchFamily="34" charset="-34"/>
              </a:defRPr>
            </a:lvl1pPr>
            <a:lvl2pPr>
              <a:defRPr>
                <a:solidFill>
                  <a:schemeClr val="bg1"/>
                </a:solidFill>
                <a:latin typeface="FreesiaUPC" pitchFamily="34" charset="-34"/>
                <a:cs typeface="FreesiaUPC" pitchFamily="34" charset="-34"/>
              </a:defRPr>
            </a:lvl2pPr>
            <a:lvl3pPr>
              <a:defRPr>
                <a:solidFill>
                  <a:schemeClr val="bg1"/>
                </a:solidFill>
                <a:latin typeface="FreesiaUPC" pitchFamily="34" charset="-34"/>
                <a:cs typeface="FreesiaUPC" pitchFamily="34" charset="-34"/>
              </a:defRPr>
            </a:lvl3pPr>
            <a:lvl4pPr>
              <a:defRPr>
                <a:solidFill>
                  <a:schemeClr val="bg1"/>
                </a:solidFill>
                <a:latin typeface="FreesiaUPC" pitchFamily="34" charset="-34"/>
                <a:cs typeface="FreesiaUPC" pitchFamily="34" charset="-34"/>
              </a:defRPr>
            </a:lvl4pPr>
            <a:lvl5pPr>
              <a:defRPr>
                <a:solidFill>
                  <a:schemeClr val="bg1"/>
                </a:solidFill>
                <a:latin typeface="FreesiaUPC" pitchFamily="34" charset="-34"/>
                <a:cs typeface="FreesiaUPC" pitchFamily="34" charset="-34"/>
              </a:defRPr>
            </a:lvl5pPr>
          </a:lstStyle>
          <a:p>
            <a:pPr lvl="0"/>
            <a:r>
              <a:rPr lang="th-TH" dirty="0" smtClean="0"/>
              <a:t>คลิกเพื่อแก้ไขลักษณะของข้อความต้นแบบ</a:t>
            </a:r>
          </a:p>
          <a:p>
            <a:pPr lvl="1"/>
            <a:r>
              <a:rPr lang="th-TH" dirty="0" smtClean="0"/>
              <a:t>ระดับที่สอง</a:t>
            </a:r>
          </a:p>
          <a:p>
            <a:pPr lvl="2"/>
            <a:r>
              <a:rPr lang="th-TH" dirty="0" smtClean="0"/>
              <a:t>ระดับที่สาม</a:t>
            </a:r>
          </a:p>
          <a:p>
            <a:pPr lvl="3"/>
            <a:r>
              <a:rPr lang="th-TH" dirty="0" smtClean="0"/>
              <a:t>ระดับที่สี่</a:t>
            </a:r>
          </a:p>
          <a:p>
            <a:pPr lvl="4"/>
            <a:r>
              <a:rPr lang="th-TH" dirty="0" smtClean="0"/>
              <a:t>ระดับที่ห้า</a:t>
            </a:r>
            <a:endParaRPr lang="en-US" dirty="0"/>
          </a:p>
        </p:txBody>
      </p:sp>
      <p:sp>
        <p:nvSpPr>
          <p:cNvPr id="7" name="ชื่อเรื่องรอง 2"/>
          <p:cNvSpPr txBox="1">
            <a:spLocks/>
          </p:cNvSpPr>
          <p:nvPr userDrawn="1"/>
        </p:nvSpPr>
        <p:spPr>
          <a:xfrm>
            <a:off x="-324543" y="-675456"/>
            <a:ext cx="10297144" cy="19638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1600" dirty="0" smtClean="0">
                <a:solidFill>
                  <a:prstClr val="white">
                    <a:lumMod val="75000"/>
                  </a:prstClr>
                </a:solidFill>
                <a:latin typeface="Letter Gothic Std" pitchFamily="49" charset="0"/>
              </a:rPr>
              <a:t>11001000 0110010 11 0100 001101 01 0001011001000 0110010 11 0100 001101 01 0001011001000 0110010 11 0100 001101 01 0001011001000 0110010 11 0100 001101 01 0001011001000 0110010 11 0100 001101 01 00 0110010 11 0100 001101 01 0001011001000 0110010 11 0100 001101 01 0001011001000 0110010 11 001101 01 00 0110010 11 0100 </a:t>
            </a:r>
          </a:p>
          <a:p>
            <a:pPr marL="0" indent="0" algn="just">
              <a:buFont typeface="Arial" pitchFamily="34" charset="0"/>
              <a:buNone/>
            </a:pPr>
            <a:endParaRPr lang="en-US" sz="1600" dirty="0">
              <a:solidFill>
                <a:prstClr val="white">
                  <a:lumMod val="75000"/>
                </a:prstClr>
              </a:solidFill>
              <a:latin typeface="Letter Gothic Std" pitchFamily="49" charset="0"/>
            </a:endParaRPr>
          </a:p>
        </p:txBody>
      </p:sp>
      <p:sp>
        <p:nvSpPr>
          <p:cNvPr id="8" name="สี่เหลี่ยมผืนผ้า 7"/>
          <p:cNvSpPr/>
          <p:nvPr userDrawn="1"/>
        </p:nvSpPr>
        <p:spPr>
          <a:xfrm rot="366118">
            <a:off x="7077455" y="578648"/>
            <a:ext cx="1976457" cy="113265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9" name="Picture 2" descr="ผลการค้นหารูปภาพสำหรับ think student"/>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45316" y="528555"/>
            <a:ext cx="1826952" cy="1216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2163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722313" y="4407027"/>
            <a:ext cx="7772400" cy="1362075"/>
          </a:xfrm>
        </p:spPr>
        <p:txBody>
          <a:bodyPr anchor="t"/>
          <a:lstStyle>
            <a:lvl1pPr algn="l">
              <a:defRPr sz="4000" b="1" cap="all"/>
            </a:lvl1pPr>
          </a:lstStyle>
          <a:p>
            <a:r>
              <a:rPr lang="th-TH" smtClean="0"/>
              <a:t>คลิกเพื่อแก้ไขลักษณะชื่อเรื่องต้นแบบ</a:t>
            </a:r>
            <a:endParaRPr lang="en-US"/>
          </a:p>
        </p:txBody>
      </p:sp>
      <p:sp>
        <p:nvSpPr>
          <p:cNvPr id="3" name="ตัวแทนข้อความ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smtClean="0"/>
              <a:t>คลิกเพื่อแก้ไขลักษณะของข้อความต้นแบบ</a:t>
            </a:r>
          </a:p>
        </p:txBody>
      </p:sp>
      <p:sp>
        <p:nvSpPr>
          <p:cNvPr id="4" name="ตัวแทนวันที่ 3"/>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en-US">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78991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en-US"/>
          </a:p>
        </p:txBody>
      </p:sp>
      <p:sp>
        <p:nvSpPr>
          <p:cNvPr id="3" name="ตัวแทนเนื้อหา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4" name="ตัวแทนเนื้อหา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5" name="ตัวแทนวันที่ 4"/>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6" name="ตัวแทนท้ายกระดาษ 5"/>
          <p:cNvSpPr>
            <a:spLocks noGrp="1"/>
          </p:cNvSpPr>
          <p:nvPr>
            <p:ph type="ftr" sz="quarter" idx="11"/>
          </p:nvPr>
        </p:nvSpPr>
        <p:spPr/>
        <p:txBody>
          <a:bodyPr/>
          <a:lstStyle/>
          <a:p>
            <a:endParaRPr lang="en-US">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045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Date Placeholder 2"/>
          <p:cNvSpPr>
            <a:spLocks noGrp="1"/>
          </p:cNvSpPr>
          <p:nvPr>
            <p:ph type="dt" sz="half" idx="10"/>
          </p:nvPr>
        </p:nvSpPr>
        <p:spPr/>
        <p:txBody>
          <a:bodyPr/>
          <a:lstStyle/>
          <a:p>
            <a:fld id="{FB067E31-F22A-496F-B631-77E9444099B5}" type="datetimeFigureOut">
              <a:rPr lang="th-TH" smtClean="0">
                <a:solidFill>
                  <a:prstClr val="black">
                    <a:tint val="75000"/>
                  </a:prstClr>
                </a:solidFill>
              </a:rPr>
              <a:pPr/>
              <a:t>15/08/61</a:t>
            </a:fld>
            <a:endParaRPr lang="th-TH">
              <a:solidFill>
                <a:prstClr val="black">
                  <a:tint val="75000"/>
                </a:prstClr>
              </a:solidFill>
            </a:endParaRPr>
          </a:p>
        </p:txBody>
      </p:sp>
      <p:sp>
        <p:nvSpPr>
          <p:cNvPr id="4" name="Footer Placeholder 3"/>
          <p:cNvSpPr>
            <a:spLocks noGrp="1"/>
          </p:cNvSpPr>
          <p:nvPr>
            <p:ph type="ftr" sz="quarter" idx="11"/>
          </p:nvPr>
        </p:nvSpPr>
        <p:spPr/>
        <p:txBody>
          <a:bodyPr/>
          <a:lstStyle/>
          <a:p>
            <a:endParaRPr lang="th-TH">
              <a:solidFill>
                <a:prstClr val="black">
                  <a:tint val="75000"/>
                </a:prstClr>
              </a:solidFill>
            </a:endParaRPr>
          </a:p>
        </p:txBody>
      </p:sp>
      <p:sp>
        <p:nvSpPr>
          <p:cNvPr id="5" name="Slide Number Placeholder 4"/>
          <p:cNvSpPr>
            <a:spLocks noGrp="1"/>
          </p:cNvSpPr>
          <p:nvPr>
            <p:ph type="sldNum" sz="quarter" idx="12"/>
          </p:nvPr>
        </p:nvSpPr>
        <p:spPr/>
        <p:txBody>
          <a:bodyPr/>
          <a:lstStyle/>
          <a:p>
            <a:fld id="{C4AEE600-89D2-47B0-8D9B-F4E369472FC1}"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27094943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lvl1pPr>
              <a:defRPr/>
            </a:lvl1pPr>
          </a:lstStyle>
          <a:p>
            <a:r>
              <a:rPr lang="th-TH" smtClean="0"/>
              <a:t>คลิกเพื่อแก้ไขลักษณะชื่อเรื่องต้นแบบ</a:t>
            </a:r>
            <a:endParaRPr lang="en-US"/>
          </a:p>
        </p:txBody>
      </p:sp>
      <p:sp>
        <p:nvSpPr>
          <p:cNvPr id="3" name="ตัวแทนข้อความ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4" name="ตัวแทนเนื้อหา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5" name="ตัวแทนข้อความ 4"/>
          <p:cNvSpPr>
            <a:spLocks noGrp="1"/>
          </p:cNvSpPr>
          <p:nvPr>
            <p:ph type="body" sz="quarter" idx="3"/>
          </p:nvPr>
        </p:nvSpPr>
        <p:spPr>
          <a:xfrm>
            <a:off x="4645115"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6" name="ตัวแทนเนื้อหา 5"/>
          <p:cNvSpPr>
            <a:spLocks noGrp="1"/>
          </p:cNvSpPr>
          <p:nvPr>
            <p:ph sz="quarter" idx="4"/>
          </p:nvPr>
        </p:nvSpPr>
        <p:spPr>
          <a:xfrm>
            <a:off x="464511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7" name="ตัวแทนวันที่ 6"/>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8" name="ตัวแทนท้ายกระดาษ 7"/>
          <p:cNvSpPr>
            <a:spLocks noGrp="1"/>
          </p:cNvSpPr>
          <p:nvPr>
            <p:ph type="ftr" sz="quarter" idx="11"/>
          </p:nvPr>
        </p:nvSpPr>
        <p:spPr/>
        <p:txBody>
          <a:bodyPr/>
          <a:lstStyle/>
          <a:p>
            <a:endParaRPr lang="en-US">
              <a:solidFill>
                <a:prstClr val="black">
                  <a:tint val="75000"/>
                </a:prstClr>
              </a:solidFill>
            </a:endParaRPr>
          </a:p>
        </p:txBody>
      </p:sp>
      <p:sp>
        <p:nvSpPr>
          <p:cNvPr id="9" name="ตัวแทนหมายเลขภาพนิ่ง 8"/>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97833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en-US"/>
          </a:p>
        </p:txBody>
      </p:sp>
      <p:sp>
        <p:nvSpPr>
          <p:cNvPr id="3" name="ตัวแทนวันที่ 2"/>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4" name="ตัวแทนท้ายกระดาษ 3"/>
          <p:cNvSpPr>
            <a:spLocks noGrp="1"/>
          </p:cNvSpPr>
          <p:nvPr>
            <p:ph type="ftr" sz="quarter" idx="11"/>
          </p:nvPr>
        </p:nvSpPr>
        <p:spPr/>
        <p:txBody>
          <a:bodyPr/>
          <a:lstStyle/>
          <a:p>
            <a:endParaRPr lang="en-US">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71664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ตัวแทนวันที่ 1"/>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3" name="ตัวแทนท้ายกระดาษ 2"/>
          <p:cNvSpPr>
            <a:spLocks noGrp="1"/>
          </p:cNvSpPr>
          <p:nvPr>
            <p:ph type="ftr" sz="quarter" idx="11"/>
          </p:nvPr>
        </p:nvSpPr>
        <p:spPr/>
        <p:txBody>
          <a:bodyPr/>
          <a:lstStyle/>
          <a:p>
            <a:endParaRPr lang="en-US">
              <a:solidFill>
                <a:prstClr val="black">
                  <a:tint val="75000"/>
                </a:prstClr>
              </a:solidFill>
            </a:endParaRPr>
          </a:p>
        </p:txBody>
      </p:sp>
      <p:sp>
        <p:nvSpPr>
          <p:cNvPr id="4" name="ตัวแทนหมายเลขภาพนิ่ง 3"/>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59627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19" y="273139"/>
            <a:ext cx="3008313" cy="1162051"/>
          </a:xfrm>
        </p:spPr>
        <p:txBody>
          <a:bodyPr anchor="b"/>
          <a:lstStyle>
            <a:lvl1pPr algn="l">
              <a:defRPr sz="2000" b="1"/>
            </a:lvl1pPr>
          </a:lstStyle>
          <a:p>
            <a:r>
              <a:rPr lang="th-TH" smtClean="0"/>
              <a:t>คลิกเพื่อแก้ไขลักษณะชื่อเรื่องต้นแบบ</a:t>
            </a:r>
            <a:endParaRPr lang="en-US"/>
          </a:p>
        </p:txBody>
      </p:sp>
      <p:sp>
        <p:nvSpPr>
          <p:cNvPr id="3" name="ตัวแทนเนื้อหา 2"/>
          <p:cNvSpPr>
            <a:spLocks noGrp="1"/>
          </p:cNvSpPr>
          <p:nvPr>
            <p:ph idx="1"/>
          </p:nvPr>
        </p:nvSpPr>
        <p:spPr>
          <a:xfrm>
            <a:off x="3575050" y="2731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4" name="ตัวแทนข้อความ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
        <p:nvSpPr>
          <p:cNvPr id="5" name="ตัวแทนวันที่ 4"/>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6" name="ตัวแทนท้ายกระดาษ 5"/>
          <p:cNvSpPr>
            <a:spLocks noGrp="1"/>
          </p:cNvSpPr>
          <p:nvPr>
            <p:ph type="ftr" sz="quarter" idx="11"/>
          </p:nvPr>
        </p:nvSpPr>
        <p:spPr/>
        <p:txBody>
          <a:bodyPr/>
          <a:lstStyle/>
          <a:p>
            <a:endParaRPr lang="en-US">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44257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792288" y="4800699"/>
            <a:ext cx="5486400" cy="566739"/>
          </a:xfrm>
        </p:spPr>
        <p:txBody>
          <a:bodyPr anchor="b"/>
          <a:lstStyle>
            <a:lvl1pPr algn="l">
              <a:defRPr sz="2000" b="1"/>
            </a:lvl1pPr>
          </a:lstStyle>
          <a:p>
            <a:r>
              <a:rPr lang="th-TH" smtClean="0"/>
              <a:t>คลิกเพื่อแก้ไขลักษณะชื่อเรื่องต้นแบบ</a:t>
            </a:r>
            <a:endParaRPr lang="en-US"/>
          </a:p>
        </p:txBody>
      </p:sp>
      <p:sp>
        <p:nvSpPr>
          <p:cNvPr id="3" name="ตัวแทนรูปภาพ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ตัวแทนข้อความ 3"/>
          <p:cNvSpPr>
            <a:spLocks noGrp="1"/>
          </p:cNvSpPr>
          <p:nvPr>
            <p:ph type="body" sz="half" idx="2"/>
          </p:nvPr>
        </p:nvSpPr>
        <p:spPr>
          <a:xfrm>
            <a:off x="1792288" y="536745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
        <p:nvSpPr>
          <p:cNvPr id="5" name="ตัวแทนวันที่ 4"/>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6" name="ตัวแทนท้ายกระดาษ 5"/>
          <p:cNvSpPr>
            <a:spLocks noGrp="1"/>
          </p:cNvSpPr>
          <p:nvPr>
            <p:ph type="ftr" sz="quarter" idx="11"/>
          </p:nvPr>
        </p:nvSpPr>
        <p:spPr/>
        <p:txBody>
          <a:bodyPr/>
          <a:lstStyle/>
          <a:p>
            <a:endParaRPr lang="en-US">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9662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en-US"/>
          </a:p>
        </p:txBody>
      </p:sp>
      <p:sp>
        <p:nvSpPr>
          <p:cNvPr id="3" name="ตัวแทนข้อความแนวตั้ง 2"/>
          <p:cNvSpPr>
            <a:spLocks noGrp="1"/>
          </p:cNvSpPr>
          <p:nvPr>
            <p:ph type="body" orient="vert" idx="1"/>
          </p:nvPr>
        </p:nvSpPr>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4" name="ตัวแทนวันที่ 3"/>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en-US">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448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p:cNvSpPr>
            <a:spLocks noGrp="1"/>
          </p:cNvSpPr>
          <p:nvPr>
            <p:ph type="title" orient="vert"/>
          </p:nvPr>
        </p:nvSpPr>
        <p:spPr>
          <a:xfrm>
            <a:off x="6629400" y="274752"/>
            <a:ext cx="2057400" cy="5851525"/>
          </a:xfrm>
        </p:spPr>
        <p:txBody>
          <a:bodyPr vert="eaVert"/>
          <a:lstStyle/>
          <a:p>
            <a:r>
              <a:rPr lang="th-TH" smtClean="0"/>
              <a:t>คลิกเพื่อแก้ไขลักษณะชื่อเรื่องต้นแบบ</a:t>
            </a:r>
            <a:endParaRPr lang="en-US"/>
          </a:p>
        </p:txBody>
      </p:sp>
      <p:sp>
        <p:nvSpPr>
          <p:cNvPr id="3" name="ตัวแทนข้อความแนวตั้ง 2"/>
          <p:cNvSpPr>
            <a:spLocks noGrp="1"/>
          </p:cNvSpPr>
          <p:nvPr>
            <p:ph type="body" orient="vert" idx="1"/>
          </p:nvPr>
        </p:nvSpPr>
        <p:spPr>
          <a:xfrm>
            <a:off x="457200" y="274752"/>
            <a:ext cx="6019800" cy="5851525"/>
          </a:xfrm>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4" name="ตัวแทนวันที่ 3"/>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en-US">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4011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2" name="ชื่อเรื่อง 1"/>
          <p:cNvSpPr>
            <a:spLocks noGrp="1"/>
          </p:cNvSpPr>
          <p:nvPr>
            <p:ph type="ctrTitle"/>
          </p:nvPr>
        </p:nvSpPr>
        <p:spPr>
          <a:xfrm>
            <a:off x="685800" y="2130562"/>
            <a:ext cx="7772400" cy="1470025"/>
          </a:xfrm>
        </p:spPr>
        <p:txBody>
          <a:bodyPr/>
          <a:lstStyle/>
          <a:p>
            <a:r>
              <a:rPr lang="th-TH" smtClean="0"/>
              <a:t>คลิกเพื่อแก้ไขลักษณะชื่อเรื่องต้นแบบ</a:t>
            </a:r>
            <a:endParaRPr lang="en-US"/>
          </a:p>
        </p:txBody>
      </p:sp>
      <p:sp>
        <p:nvSpPr>
          <p:cNvPr id="3" name="ชื่อเรื่องรอง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smtClean="0"/>
              <a:t>คลิกเพื่อแก้ไขลักษณะชื่อเรื่องรองต้นแบบ</a:t>
            </a:r>
            <a:endParaRPr lang="en-US"/>
          </a:p>
        </p:txBody>
      </p:sp>
      <p:sp>
        <p:nvSpPr>
          <p:cNvPr id="4" name="ตัวแทนวันที่ 3"/>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en-US">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76351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13" name="แผนผังลำดับงาน: เอกสาร 12"/>
          <p:cNvSpPr/>
          <p:nvPr userDrawn="1"/>
        </p:nvSpPr>
        <p:spPr>
          <a:xfrm>
            <a:off x="0" y="-27382"/>
            <a:ext cx="9144000" cy="1768381"/>
          </a:xfrm>
          <a:prstGeom prst="flowChartDocumen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ชื่อเรื่อง 1"/>
          <p:cNvSpPr>
            <a:spLocks noGrp="1"/>
          </p:cNvSpPr>
          <p:nvPr>
            <p:ph type="title"/>
          </p:nvPr>
        </p:nvSpPr>
        <p:spPr>
          <a:xfrm>
            <a:off x="457265" y="274639"/>
            <a:ext cx="6565645" cy="1143000"/>
          </a:xfrm>
        </p:spPr>
        <p:txBody>
          <a:bodyPr/>
          <a:lstStyle>
            <a:lvl1pPr algn="l">
              <a:defRPr>
                <a:solidFill>
                  <a:schemeClr val="bg1"/>
                </a:solidFill>
                <a:latin typeface="FreesiaUPC" pitchFamily="34" charset="-34"/>
                <a:cs typeface="FreesiaUPC" pitchFamily="34" charset="-34"/>
              </a:defRPr>
            </a:lvl1pPr>
          </a:lstStyle>
          <a:p>
            <a:r>
              <a:rPr lang="th-TH" dirty="0" smtClean="0"/>
              <a:t>คลิกเพื่อแก้ไขลักษณะชื่อเรื่องต้นแบบ</a:t>
            </a:r>
            <a:endParaRPr lang="en-US" dirty="0"/>
          </a:p>
        </p:txBody>
      </p:sp>
      <p:sp>
        <p:nvSpPr>
          <p:cNvPr id="3" name="ตัวแทนเนื้อหา 2"/>
          <p:cNvSpPr>
            <a:spLocks noGrp="1"/>
          </p:cNvSpPr>
          <p:nvPr>
            <p:ph idx="1"/>
          </p:nvPr>
        </p:nvSpPr>
        <p:spPr>
          <a:xfrm>
            <a:off x="457200" y="1855381"/>
            <a:ext cx="8229600" cy="4525963"/>
          </a:xfrm>
        </p:spPr>
        <p:txBody>
          <a:bodyPr/>
          <a:lstStyle>
            <a:lvl1pPr>
              <a:defRPr>
                <a:solidFill>
                  <a:schemeClr val="bg1"/>
                </a:solidFill>
                <a:latin typeface="FreesiaUPC" pitchFamily="34" charset="-34"/>
                <a:cs typeface="FreesiaUPC" pitchFamily="34" charset="-34"/>
              </a:defRPr>
            </a:lvl1pPr>
            <a:lvl2pPr>
              <a:defRPr>
                <a:solidFill>
                  <a:schemeClr val="bg1"/>
                </a:solidFill>
                <a:latin typeface="FreesiaUPC" pitchFamily="34" charset="-34"/>
                <a:cs typeface="FreesiaUPC" pitchFamily="34" charset="-34"/>
              </a:defRPr>
            </a:lvl2pPr>
            <a:lvl3pPr>
              <a:defRPr>
                <a:solidFill>
                  <a:schemeClr val="bg1"/>
                </a:solidFill>
                <a:latin typeface="FreesiaUPC" pitchFamily="34" charset="-34"/>
                <a:cs typeface="FreesiaUPC" pitchFamily="34" charset="-34"/>
              </a:defRPr>
            </a:lvl3pPr>
            <a:lvl4pPr>
              <a:defRPr>
                <a:solidFill>
                  <a:schemeClr val="bg1"/>
                </a:solidFill>
                <a:latin typeface="FreesiaUPC" pitchFamily="34" charset="-34"/>
                <a:cs typeface="FreesiaUPC" pitchFamily="34" charset="-34"/>
              </a:defRPr>
            </a:lvl4pPr>
            <a:lvl5pPr>
              <a:defRPr>
                <a:solidFill>
                  <a:schemeClr val="bg1"/>
                </a:solidFill>
                <a:latin typeface="FreesiaUPC" pitchFamily="34" charset="-34"/>
                <a:cs typeface="FreesiaUPC" pitchFamily="34" charset="-34"/>
              </a:defRPr>
            </a:lvl5pPr>
          </a:lstStyle>
          <a:p>
            <a:pPr lvl="0"/>
            <a:r>
              <a:rPr lang="th-TH" dirty="0" smtClean="0"/>
              <a:t>คลิกเพื่อแก้ไขลักษณะของข้อความต้นแบบ</a:t>
            </a:r>
          </a:p>
          <a:p>
            <a:pPr lvl="1"/>
            <a:r>
              <a:rPr lang="th-TH" dirty="0" smtClean="0"/>
              <a:t>ระดับที่สอง</a:t>
            </a:r>
          </a:p>
          <a:p>
            <a:pPr lvl="2"/>
            <a:r>
              <a:rPr lang="th-TH" dirty="0" smtClean="0"/>
              <a:t>ระดับที่สาม</a:t>
            </a:r>
          </a:p>
          <a:p>
            <a:pPr lvl="3"/>
            <a:r>
              <a:rPr lang="th-TH" dirty="0" smtClean="0"/>
              <a:t>ระดับที่สี่</a:t>
            </a:r>
          </a:p>
          <a:p>
            <a:pPr lvl="4"/>
            <a:r>
              <a:rPr lang="th-TH" dirty="0" smtClean="0"/>
              <a:t>ระดับที่ห้า</a:t>
            </a:r>
            <a:endParaRPr lang="en-US" dirty="0"/>
          </a:p>
        </p:txBody>
      </p:sp>
      <p:sp>
        <p:nvSpPr>
          <p:cNvPr id="7" name="ชื่อเรื่องรอง 2"/>
          <p:cNvSpPr txBox="1">
            <a:spLocks/>
          </p:cNvSpPr>
          <p:nvPr userDrawn="1"/>
        </p:nvSpPr>
        <p:spPr>
          <a:xfrm>
            <a:off x="-324543" y="-675456"/>
            <a:ext cx="10297144" cy="19638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1600" dirty="0" smtClean="0">
                <a:solidFill>
                  <a:prstClr val="white">
                    <a:lumMod val="75000"/>
                  </a:prstClr>
                </a:solidFill>
                <a:latin typeface="Letter Gothic Std" pitchFamily="49" charset="0"/>
              </a:rPr>
              <a:t>11001000 0110010 11 0100 001101 01 0001011001000 0110010 11 0100 001101 01 0001011001000 0110010 11 0100 001101 01 0001011001000 0110010 11 0100 001101 01 0001011001000 0110010 11 0100 001101 01 00 0110010 11 0100 001101 01 0001011001000 0110010 11 0100 001101 01 0001011001000 0110010 11 001101 01 00 0110010 11 0100 </a:t>
            </a:r>
          </a:p>
          <a:p>
            <a:pPr marL="0" indent="0" algn="just">
              <a:buFont typeface="Arial" pitchFamily="34" charset="0"/>
              <a:buNone/>
            </a:pPr>
            <a:endParaRPr lang="en-US" sz="1600" dirty="0">
              <a:solidFill>
                <a:prstClr val="white">
                  <a:lumMod val="75000"/>
                </a:prstClr>
              </a:solidFill>
              <a:latin typeface="Letter Gothic Std" pitchFamily="49" charset="0"/>
            </a:endParaRPr>
          </a:p>
        </p:txBody>
      </p:sp>
      <p:sp>
        <p:nvSpPr>
          <p:cNvPr id="8" name="สี่เหลี่ยมผืนผ้า 7"/>
          <p:cNvSpPr/>
          <p:nvPr userDrawn="1"/>
        </p:nvSpPr>
        <p:spPr>
          <a:xfrm rot="366118">
            <a:off x="7077455" y="578638"/>
            <a:ext cx="1976457" cy="113265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9" name="Picture 2" descr="ผลการค้นหารูปภาพสำหรับ think student"/>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45316" y="528543"/>
            <a:ext cx="1826952" cy="1216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8558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722313" y="4407015"/>
            <a:ext cx="7772400" cy="1362075"/>
          </a:xfrm>
        </p:spPr>
        <p:txBody>
          <a:bodyPr anchor="t"/>
          <a:lstStyle>
            <a:lvl1pPr algn="l">
              <a:defRPr sz="4000" b="1" cap="all"/>
            </a:lvl1pPr>
          </a:lstStyle>
          <a:p>
            <a:r>
              <a:rPr lang="th-TH" smtClean="0"/>
              <a:t>คลิกเพื่อแก้ไขลักษณะชื่อเรื่องต้นแบบ</a:t>
            </a:r>
            <a:endParaRPr lang="en-US"/>
          </a:p>
        </p:txBody>
      </p:sp>
      <p:sp>
        <p:nvSpPr>
          <p:cNvPr id="3" name="ตัวแทนข้อความ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smtClean="0"/>
              <a:t>คลิกเพื่อแก้ไขลักษณะของข้อความต้นแบบ</a:t>
            </a:r>
          </a:p>
        </p:txBody>
      </p:sp>
      <p:sp>
        <p:nvSpPr>
          <p:cNvPr id="4" name="ตัวแทนวันที่ 3"/>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en-US">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7188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067E31-F22A-496F-B631-77E9444099B5}" type="datetimeFigureOut">
              <a:rPr lang="th-TH" smtClean="0">
                <a:solidFill>
                  <a:prstClr val="black">
                    <a:tint val="75000"/>
                  </a:prstClr>
                </a:solidFill>
              </a:rPr>
              <a:pPr/>
              <a:t>15/08/61</a:t>
            </a:fld>
            <a:endParaRPr lang="th-TH">
              <a:solidFill>
                <a:prstClr val="black">
                  <a:tint val="75000"/>
                </a:prstClr>
              </a:solidFill>
            </a:endParaRPr>
          </a:p>
        </p:txBody>
      </p:sp>
      <p:sp>
        <p:nvSpPr>
          <p:cNvPr id="3" name="Footer Placeholder 2"/>
          <p:cNvSpPr>
            <a:spLocks noGrp="1"/>
          </p:cNvSpPr>
          <p:nvPr>
            <p:ph type="ftr" sz="quarter" idx="11"/>
          </p:nvPr>
        </p:nvSpPr>
        <p:spPr/>
        <p:txBody>
          <a:bodyPr/>
          <a:lstStyle/>
          <a:p>
            <a:endParaRPr lang="th-TH">
              <a:solidFill>
                <a:prstClr val="black">
                  <a:tint val="75000"/>
                </a:prstClr>
              </a:solidFill>
            </a:endParaRPr>
          </a:p>
        </p:txBody>
      </p:sp>
      <p:sp>
        <p:nvSpPr>
          <p:cNvPr id="4" name="Slide Number Placeholder 3"/>
          <p:cNvSpPr>
            <a:spLocks noGrp="1"/>
          </p:cNvSpPr>
          <p:nvPr>
            <p:ph type="sldNum" sz="quarter" idx="12"/>
          </p:nvPr>
        </p:nvSpPr>
        <p:spPr/>
        <p:txBody>
          <a:bodyPr/>
          <a:lstStyle/>
          <a:p>
            <a:fld id="{C4AEE600-89D2-47B0-8D9B-F4E369472FC1}"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35966456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en-US"/>
          </a:p>
        </p:txBody>
      </p:sp>
      <p:sp>
        <p:nvSpPr>
          <p:cNvPr id="3" name="ตัวแทนเนื้อหา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4" name="ตัวแทนเนื้อหา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5" name="ตัวแทนวันที่ 4"/>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6" name="ตัวแทนท้ายกระดาษ 5"/>
          <p:cNvSpPr>
            <a:spLocks noGrp="1"/>
          </p:cNvSpPr>
          <p:nvPr>
            <p:ph type="ftr" sz="quarter" idx="11"/>
          </p:nvPr>
        </p:nvSpPr>
        <p:spPr/>
        <p:txBody>
          <a:bodyPr/>
          <a:lstStyle/>
          <a:p>
            <a:endParaRPr lang="en-US">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8497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lvl1pPr>
              <a:defRPr/>
            </a:lvl1pPr>
          </a:lstStyle>
          <a:p>
            <a:r>
              <a:rPr lang="th-TH" smtClean="0"/>
              <a:t>คลิกเพื่อแก้ไขลักษณะชื่อเรื่องต้นแบบ</a:t>
            </a:r>
            <a:endParaRPr lang="en-US"/>
          </a:p>
        </p:txBody>
      </p:sp>
      <p:sp>
        <p:nvSpPr>
          <p:cNvPr id="3" name="ตัวแทนข้อความ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4" name="ตัวแทนเนื้อหา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5" name="ตัวแทนข้อความ 4"/>
          <p:cNvSpPr>
            <a:spLocks noGrp="1"/>
          </p:cNvSpPr>
          <p:nvPr>
            <p:ph type="body" sz="quarter" idx="3"/>
          </p:nvPr>
        </p:nvSpPr>
        <p:spPr>
          <a:xfrm>
            <a:off x="4645109"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6" name="ตัวแทนเนื้อหา 5"/>
          <p:cNvSpPr>
            <a:spLocks noGrp="1"/>
          </p:cNvSpPr>
          <p:nvPr>
            <p:ph sz="quarter" idx="4"/>
          </p:nvPr>
        </p:nvSpPr>
        <p:spPr>
          <a:xfrm>
            <a:off x="464510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7" name="ตัวแทนวันที่ 6"/>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8" name="ตัวแทนท้ายกระดาษ 7"/>
          <p:cNvSpPr>
            <a:spLocks noGrp="1"/>
          </p:cNvSpPr>
          <p:nvPr>
            <p:ph type="ftr" sz="quarter" idx="11"/>
          </p:nvPr>
        </p:nvSpPr>
        <p:spPr/>
        <p:txBody>
          <a:bodyPr/>
          <a:lstStyle/>
          <a:p>
            <a:endParaRPr lang="en-US">
              <a:solidFill>
                <a:prstClr val="black">
                  <a:tint val="75000"/>
                </a:prstClr>
              </a:solidFill>
            </a:endParaRPr>
          </a:p>
        </p:txBody>
      </p:sp>
      <p:sp>
        <p:nvSpPr>
          <p:cNvPr id="9" name="ตัวแทนหมายเลขภาพนิ่ง 8"/>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7328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en-US"/>
          </a:p>
        </p:txBody>
      </p:sp>
      <p:sp>
        <p:nvSpPr>
          <p:cNvPr id="3" name="ตัวแทนวันที่ 2"/>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4" name="ตัวแทนท้ายกระดาษ 3"/>
          <p:cNvSpPr>
            <a:spLocks noGrp="1"/>
          </p:cNvSpPr>
          <p:nvPr>
            <p:ph type="ftr" sz="quarter" idx="11"/>
          </p:nvPr>
        </p:nvSpPr>
        <p:spPr/>
        <p:txBody>
          <a:bodyPr/>
          <a:lstStyle/>
          <a:p>
            <a:endParaRPr lang="en-US">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1892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ตัวแทนวันที่ 1"/>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3" name="ตัวแทนท้ายกระดาษ 2"/>
          <p:cNvSpPr>
            <a:spLocks noGrp="1"/>
          </p:cNvSpPr>
          <p:nvPr>
            <p:ph type="ftr" sz="quarter" idx="11"/>
          </p:nvPr>
        </p:nvSpPr>
        <p:spPr/>
        <p:txBody>
          <a:bodyPr/>
          <a:lstStyle/>
          <a:p>
            <a:endParaRPr lang="en-US">
              <a:solidFill>
                <a:prstClr val="black">
                  <a:tint val="75000"/>
                </a:prstClr>
              </a:solidFill>
            </a:endParaRPr>
          </a:p>
        </p:txBody>
      </p:sp>
      <p:sp>
        <p:nvSpPr>
          <p:cNvPr id="4" name="ตัวแทนหมายเลขภาพนิ่ง 3"/>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1149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19" y="273123"/>
            <a:ext cx="3008313" cy="1162051"/>
          </a:xfrm>
        </p:spPr>
        <p:txBody>
          <a:bodyPr anchor="b"/>
          <a:lstStyle>
            <a:lvl1pPr algn="l">
              <a:defRPr sz="2000" b="1"/>
            </a:lvl1pPr>
          </a:lstStyle>
          <a:p>
            <a:r>
              <a:rPr lang="th-TH" smtClean="0"/>
              <a:t>คลิกเพื่อแก้ไขลักษณะชื่อเรื่องต้นแบบ</a:t>
            </a:r>
            <a:endParaRPr lang="en-US"/>
          </a:p>
        </p:txBody>
      </p:sp>
      <p:sp>
        <p:nvSpPr>
          <p:cNvPr id="3" name="ตัวแทนเนื้อหา 2"/>
          <p:cNvSpPr>
            <a:spLocks noGrp="1"/>
          </p:cNvSpPr>
          <p:nvPr>
            <p:ph idx="1"/>
          </p:nvPr>
        </p:nvSpPr>
        <p:spPr>
          <a:xfrm>
            <a:off x="3575050" y="27317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4" name="ตัวแทนข้อความ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
        <p:nvSpPr>
          <p:cNvPr id="5" name="ตัวแทนวันที่ 4"/>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6" name="ตัวแทนท้ายกระดาษ 5"/>
          <p:cNvSpPr>
            <a:spLocks noGrp="1"/>
          </p:cNvSpPr>
          <p:nvPr>
            <p:ph type="ftr" sz="quarter" idx="11"/>
          </p:nvPr>
        </p:nvSpPr>
        <p:spPr/>
        <p:txBody>
          <a:bodyPr/>
          <a:lstStyle/>
          <a:p>
            <a:endParaRPr lang="en-US">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2845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792288" y="4800687"/>
            <a:ext cx="5486400" cy="566739"/>
          </a:xfrm>
        </p:spPr>
        <p:txBody>
          <a:bodyPr anchor="b"/>
          <a:lstStyle>
            <a:lvl1pPr algn="l">
              <a:defRPr sz="2000" b="1"/>
            </a:lvl1pPr>
          </a:lstStyle>
          <a:p>
            <a:r>
              <a:rPr lang="th-TH" smtClean="0"/>
              <a:t>คลิกเพื่อแก้ไขลักษณะชื่อเรื่องต้นแบบ</a:t>
            </a:r>
            <a:endParaRPr lang="en-US"/>
          </a:p>
        </p:txBody>
      </p:sp>
      <p:sp>
        <p:nvSpPr>
          <p:cNvPr id="3" name="ตัวแทนรูปภาพ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ตัวแทนข้อความ 3"/>
          <p:cNvSpPr>
            <a:spLocks noGrp="1"/>
          </p:cNvSpPr>
          <p:nvPr>
            <p:ph type="body" sz="half" idx="2"/>
          </p:nvPr>
        </p:nvSpPr>
        <p:spPr>
          <a:xfrm>
            <a:off x="1792288" y="536744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
        <p:nvSpPr>
          <p:cNvPr id="5" name="ตัวแทนวันที่ 4"/>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6" name="ตัวแทนท้ายกระดาษ 5"/>
          <p:cNvSpPr>
            <a:spLocks noGrp="1"/>
          </p:cNvSpPr>
          <p:nvPr>
            <p:ph type="ftr" sz="quarter" idx="11"/>
          </p:nvPr>
        </p:nvSpPr>
        <p:spPr/>
        <p:txBody>
          <a:bodyPr/>
          <a:lstStyle/>
          <a:p>
            <a:endParaRPr lang="en-US">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52830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en-US"/>
          </a:p>
        </p:txBody>
      </p:sp>
      <p:sp>
        <p:nvSpPr>
          <p:cNvPr id="3" name="ตัวแทนข้อความแนวตั้ง 2"/>
          <p:cNvSpPr>
            <a:spLocks noGrp="1"/>
          </p:cNvSpPr>
          <p:nvPr>
            <p:ph type="body" orient="vert" idx="1"/>
          </p:nvPr>
        </p:nvSpPr>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4" name="ตัวแทนวันที่ 3"/>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en-US">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3676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p:cNvSpPr>
            <a:spLocks noGrp="1"/>
          </p:cNvSpPr>
          <p:nvPr>
            <p:ph type="title" orient="vert"/>
          </p:nvPr>
        </p:nvSpPr>
        <p:spPr>
          <a:xfrm>
            <a:off x="6629400" y="274738"/>
            <a:ext cx="2057400" cy="5851525"/>
          </a:xfrm>
        </p:spPr>
        <p:txBody>
          <a:bodyPr vert="eaVert"/>
          <a:lstStyle/>
          <a:p>
            <a:r>
              <a:rPr lang="th-TH" smtClean="0"/>
              <a:t>คลิกเพื่อแก้ไขลักษณะชื่อเรื่องต้นแบบ</a:t>
            </a:r>
            <a:endParaRPr lang="en-US"/>
          </a:p>
        </p:txBody>
      </p:sp>
      <p:sp>
        <p:nvSpPr>
          <p:cNvPr id="3" name="ตัวแทนข้อความแนวตั้ง 2"/>
          <p:cNvSpPr>
            <a:spLocks noGrp="1"/>
          </p:cNvSpPr>
          <p:nvPr>
            <p:ph type="body" orient="vert" idx="1"/>
          </p:nvPr>
        </p:nvSpPr>
        <p:spPr>
          <a:xfrm>
            <a:off x="457200" y="274738"/>
            <a:ext cx="6019800" cy="5851525"/>
          </a:xfrm>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4" name="ตัวแทนวันที่ 3"/>
          <p:cNvSpPr>
            <a:spLocks noGrp="1"/>
          </p:cNvSpPr>
          <p:nvPr>
            <p:ph type="dt" sz="half" idx="10"/>
          </p:nvPr>
        </p:nvSpPr>
        <p:spPr/>
        <p:txBody>
          <a:body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en-US">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4510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รูปแบบอิสระ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รูปแบบอิสระ 7"/>
          <p:cNvSpPr>
            <a:spLocks/>
          </p:cNvSpPr>
          <p:nvPr/>
        </p:nvSpPr>
        <p:spPr bwMode="auto">
          <a:xfrm>
            <a:off x="6105527"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ชื่อเรื่อง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th-TH" smtClean="0"/>
              <a:t>คลิกเพื่อแก้ไขลักษณะชื่อเรื่องต้นแบบ</a:t>
            </a:r>
            <a:endParaRPr kumimoji="0" lang="en-US"/>
          </a:p>
        </p:txBody>
      </p:sp>
      <p:sp>
        <p:nvSpPr>
          <p:cNvPr id="17" name="ชื่อเรื่องรอง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h-TH" smtClean="0"/>
              <a:t>คลิกเพื่อแก้ไขลักษณะชื่อเรื่องรองต้นแบบ</a:t>
            </a:r>
            <a:endParaRPr kumimoji="0" lang="en-US"/>
          </a:p>
        </p:txBody>
      </p:sp>
      <p:sp>
        <p:nvSpPr>
          <p:cNvPr id="30" name="ตัวแทนวันที่ 29"/>
          <p:cNvSpPr>
            <a:spLocks noGrp="1"/>
          </p:cNvSpPr>
          <p:nvPr>
            <p:ph type="dt" sz="half" idx="10"/>
          </p:nvPr>
        </p:nvSpPr>
        <p:spPr/>
        <p:txBody>
          <a:bodyPr/>
          <a:lstStyle/>
          <a:p>
            <a:fld id="{186EAD59-831F-4071-B86E-9B0D49D1C515}" type="datetimeFigureOut">
              <a:rPr lang="th-TH" smtClean="0"/>
              <a:t>15/08/61</a:t>
            </a:fld>
            <a:endParaRPr lang="th-TH"/>
          </a:p>
        </p:txBody>
      </p:sp>
      <p:sp>
        <p:nvSpPr>
          <p:cNvPr id="19" name="ตัวแทนท้ายกระดาษ 18"/>
          <p:cNvSpPr>
            <a:spLocks noGrp="1"/>
          </p:cNvSpPr>
          <p:nvPr>
            <p:ph type="ftr" sz="quarter" idx="11"/>
          </p:nvPr>
        </p:nvSpPr>
        <p:spPr/>
        <p:txBody>
          <a:bodyPr/>
          <a:lstStyle/>
          <a:p>
            <a:endParaRPr lang="th-TH"/>
          </a:p>
        </p:txBody>
      </p:sp>
      <p:sp>
        <p:nvSpPr>
          <p:cNvPr id="27" name="ตัวแทนหมายเลขภาพนิ่ง 26"/>
          <p:cNvSpPr>
            <a:spLocks noGrp="1"/>
          </p:cNvSpPr>
          <p:nvPr>
            <p:ph type="sldNum" sz="quarter" idx="12"/>
          </p:nvPr>
        </p:nvSpPr>
        <p:spPr/>
        <p:txBody>
          <a:bodyPr/>
          <a:lstStyle/>
          <a:p>
            <a:fld id="{75CACB10-4F87-4C50-BBA1-C73B58CA6C8E}" type="slidenum">
              <a:rPr lang="th-TH" smtClean="0"/>
              <a:t>‹#›</a:t>
            </a:fld>
            <a:endParaRPr lang="th-TH"/>
          </a:p>
        </p:txBody>
      </p:sp>
    </p:spTree>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lvl1pPr algn="l">
              <a:defRPr/>
            </a:lvl1pPr>
          </a:lstStyle>
          <a:p>
            <a:r>
              <a:rPr kumimoji="0" lang="th-TH" smtClean="0"/>
              <a:t>คลิกเพื่อแก้ไขลักษณะชื่อเรื่องต้นแบบ</a:t>
            </a:r>
            <a:endParaRPr kumimoji="0" lang="en-US"/>
          </a:p>
        </p:txBody>
      </p:sp>
      <p:sp>
        <p:nvSpPr>
          <p:cNvPr id="3" name="ตัวแทนเนื้อหา 2"/>
          <p:cNvSpPr>
            <a:spLocks noGrp="1"/>
          </p:cNvSpPr>
          <p:nvPr>
            <p:ph idx="1"/>
          </p:nvPr>
        </p:nvSpPr>
        <p:spPr/>
        <p:txBody>
          <a:body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ตัวแทนวันที่ 3"/>
          <p:cNvSpPr>
            <a:spLocks noGrp="1"/>
          </p:cNvSpPr>
          <p:nvPr>
            <p:ph type="dt" sz="half" idx="10"/>
          </p:nvPr>
        </p:nvSpPr>
        <p:spPr/>
        <p:txBody>
          <a:bodyPr/>
          <a:lstStyle/>
          <a:p>
            <a:fld id="{186EAD59-831F-4071-B86E-9B0D49D1C515}" type="datetimeFigureOut">
              <a:rPr lang="th-TH" smtClean="0"/>
              <a:t>15/08/61</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75CACB10-4F87-4C50-BBA1-C73B58CA6C8E}" type="slidenum">
              <a:rPr lang="th-TH" smtClean="0"/>
              <a:t>‹#›</a:t>
            </a:fld>
            <a:endParaRPr lang="th-TH"/>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th-TH"/>
          </a:p>
        </p:txBody>
      </p:sp>
      <p:sp>
        <p:nvSpPr>
          <p:cNvPr id="3" name="Content Placeholder 2"/>
          <p:cNvSpPr>
            <a:spLocks noGrp="1"/>
          </p:cNvSpPr>
          <p:nvPr>
            <p:ph idx="1"/>
          </p:nvPr>
        </p:nvSpPr>
        <p:spPr>
          <a:xfrm>
            <a:off x="3575050" y="27311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067E31-F22A-496F-B631-77E9444099B5}" type="datetimeFigureOut">
              <a:rPr lang="th-TH" smtClean="0">
                <a:solidFill>
                  <a:prstClr val="black">
                    <a:tint val="75000"/>
                  </a:prstClr>
                </a:solidFill>
              </a:rPr>
              <a:pPr/>
              <a:t>15/08/61</a:t>
            </a:fld>
            <a:endParaRPr lang="th-TH">
              <a:solidFill>
                <a:prstClr val="black">
                  <a:tint val="75000"/>
                </a:prstClr>
              </a:solidFill>
            </a:endParaRPr>
          </a:p>
        </p:txBody>
      </p:sp>
      <p:sp>
        <p:nvSpPr>
          <p:cNvPr id="6" name="Footer Placeholder 5"/>
          <p:cNvSpPr>
            <a:spLocks noGrp="1"/>
          </p:cNvSpPr>
          <p:nvPr>
            <p:ph type="ftr" sz="quarter" idx="11"/>
          </p:nvPr>
        </p:nvSpPr>
        <p:spPr/>
        <p:txBody>
          <a:bodyPr/>
          <a:lstStyle/>
          <a:p>
            <a:endParaRPr lang="th-TH">
              <a:solidFill>
                <a:prstClr val="black">
                  <a:tint val="75000"/>
                </a:prstClr>
              </a:solidFill>
            </a:endParaRPr>
          </a:p>
        </p:txBody>
      </p:sp>
      <p:sp>
        <p:nvSpPr>
          <p:cNvPr id="7" name="Slide Number Placeholder 6"/>
          <p:cNvSpPr>
            <a:spLocks noGrp="1"/>
          </p:cNvSpPr>
          <p:nvPr>
            <p:ph type="sldNum" sz="quarter" idx="12"/>
          </p:nvPr>
        </p:nvSpPr>
        <p:spPr/>
        <p:txBody>
          <a:bodyPr/>
          <a:lstStyle/>
          <a:p>
            <a:fld id="{C4AEE600-89D2-47B0-8D9B-F4E369472FC1}"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9889217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รูปแบบอิสระ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รูปแบบอิสระ 8"/>
          <p:cNvSpPr>
            <a:spLocks/>
          </p:cNvSpPr>
          <p:nvPr/>
        </p:nvSpPr>
        <p:spPr bwMode="auto">
          <a:xfrm>
            <a:off x="6105527"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ชื่อเรื่อง 1"/>
          <p:cNvSpPr>
            <a:spLocks noGrp="1"/>
          </p:cNvSpPr>
          <p:nvPr>
            <p:ph type="title"/>
          </p:nvPr>
        </p:nvSpPr>
        <p:spPr>
          <a:xfrm>
            <a:off x="685800" y="3583872"/>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th-TH" smtClean="0"/>
              <a:t>คลิกเพื่อแก้ไขลักษณะชื่อเรื่องต้นแบบ</a:t>
            </a:r>
            <a:endParaRPr kumimoji="0" lang="en-US"/>
          </a:p>
        </p:txBody>
      </p:sp>
      <p:sp>
        <p:nvSpPr>
          <p:cNvPr id="3" name="ตัวแทนข้อความ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h-TH" smtClean="0"/>
              <a:t>คลิกเพื่อแก้ไขลักษณะของข้อความต้นแบบ</a:t>
            </a:r>
          </a:p>
        </p:txBody>
      </p:sp>
      <p:sp>
        <p:nvSpPr>
          <p:cNvPr id="4" name="ตัวแทนวันที่ 3"/>
          <p:cNvSpPr>
            <a:spLocks noGrp="1"/>
          </p:cNvSpPr>
          <p:nvPr>
            <p:ph type="dt" sz="half" idx="10"/>
          </p:nvPr>
        </p:nvSpPr>
        <p:spPr/>
        <p:txBody>
          <a:bodyPr/>
          <a:lstStyle/>
          <a:p>
            <a:fld id="{186EAD59-831F-4071-B86E-9B0D49D1C515}" type="datetimeFigureOut">
              <a:rPr lang="th-TH" smtClean="0"/>
              <a:t>15/08/61</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75CACB10-4F87-4C50-BBA1-C73B58CA6C8E}" type="slidenum">
              <a:rPr lang="th-TH" smtClean="0"/>
              <a:t>‹#›</a:t>
            </a:fld>
            <a:endParaRPr lang="th-TH"/>
          </a:p>
        </p:txBody>
      </p:sp>
    </p:spTree>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4638"/>
            <a:ext cx="7467600" cy="1143000"/>
          </a:xfrm>
        </p:spPr>
        <p:txBody>
          <a:bodyPr/>
          <a:lstStyle/>
          <a:p>
            <a:r>
              <a:rPr kumimoji="0" lang="th-TH" smtClean="0"/>
              <a:t>คลิกเพื่อแก้ไขลักษณะชื่อเรื่องต้นแบบ</a:t>
            </a:r>
            <a:endParaRPr kumimoji="0" lang="en-US"/>
          </a:p>
        </p:txBody>
      </p:sp>
      <p:sp>
        <p:nvSpPr>
          <p:cNvPr id="3" name="ตัวแทนเนื้อหา 2"/>
          <p:cNvSpPr>
            <a:spLocks noGrp="1"/>
          </p:cNvSpPr>
          <p:nvPr>
            <p:ph sz="half" idx="1"/>
          </p:nvPr>
        </p:nvSpPr>
        <p:spPr>
          <a:xfrm>
            <a:off x="457200" y="1600206"/>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ตัวแทนเนื้อหา 3"/>
          <p:cNvSpPr>
            <a:spLocks noGrp="1"/>
          </p:cNvSpPr>
          <p:nvPr>
            <p:ph sz="half" idx="2"/>
          </p:nvPr>
        </p:nvSpPr>
        <p:spPr>
          <a:xfrm>
            <a:off x="4267200" y="1600206"/>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5" name="ตัวแทนวันที่ 4"/>
          <p:cNvSpPr>
            <a:spLocks noGrp="1"/>
          </p:cNvSpPr>
          <p:nvPr>
            <p:ph type="dt" sz="half" idx="10"/>
          </p:nvPr>
        </p:nvSpPr>
        <p:spPr/>
        <p:txBody>
          <a:bodyPr/>
          <a:lstStyle/>
          <a:p>
            <a:fld id="{186EAD59-831F-4071-B86E-9B0D49D1C515}" type="datetimeFigureOut">
              <a:rPr lang="th-TH" smtClean="0"/>
              <a:t>15/08/61</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75CACB10-4F87-4C50-BBA1-C73B58CA6C8E}" type="slidenum">
              <a:rPr lang="th-TH" smtClean="0"/>
              <a:t>‹#›</a:t>
            </a:fld>
            <a:endParaRPr lang="th-TH"/>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3050"/>
            <a:ext cx="8229600" cy="1143000"/>
          </a:xfrm>
        </p:spPr>
        <p:txBody>
          <a:bodyPr anchor="ctr"/>
          <a:lstStyle>
            <a:lvl1pPr>
              <a:defRPr/>
            </a:lvl1pPr>
          </a:lstStyle>
          <a:p>
            <a:r>
              <a:rPr kumimoji="0" lang="th-TH" smtClean="0"/>
              <a:t>คลิกเพื่อแก้ไขลักษณะชื่อเรื่องต้นแบบ</a:t>
            </a:r>
            <a:endParaRPr kumimoji="0" lang="en-US"/>
          </a:p>
        </p:txBody>
      </p:sp>
      <p:sp>
        <p:nvSpPr>
          <p:cNvPr id="3" name="ตัวแทนข้อความ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h-TH" smtClean="0"/>
              <a:t>คลิกเพื่อแก้ไขลักษณะของข้อความต้นแบบ</a:t>
            </a:r>
          </a:p>
        </p:txBody>
      </p:sp>
      <p:sp>
        <p:nvSpPr>
          <p:cNvPr id="4" name="ตัวแทนข้อความ 3"/>
          <p:cNvSpPr>
            <a:spLocks noGrp="1"/>
          </p:cNvSpPr>
          <p:nvPr>
            <p:ph type="body" sz="half" idx="3"/>
          </p:nvPr>
        </p:nvSpPr>
        <p:spPr>
          <a:xfrm>
            <a:off x="4645046"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h-TH" smtClean="0"/>
              <a:t>คลิกเพื่อแก้ไขลักษณะของข้อความต้นแบบ</a:t>
            </a:r>
          </a:p>
        </p:txBody>
      </p:sp>
      <p:sp>
        <p:nvSpPr>
          <p:cNvPr id="5" name="ตัวแทนเนื้อหา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6" name="ตัวแทนเนื้อหา 5"/>
          <p:cNvSpPr>
            <a:spLocks noGrp="1"/>
          </p:cNvSpPr>
          <p:nvPr>
            <p:ph sz="quarter" idx="4"/>
          </p:nvPr>
        </p:nvSpPr>
        <p:spPr>
          <a:xfrm>
            <a:off x="4645046"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7" name="ตัวแทนวันที่ 6"/>
          <p:cNvSpPr>
            <a:spLocks noGrp="1"/>
          </p:cNvSpPr>
          <p:nvPr>
            <p:ph type="dt" sz="half" idx="10"/>
          </p:nvPr>
        </p:nvSpPr>
        <p:spPr/>
        <p:txBody>
          <a:bodyPr/>
          <a:lstStyle/>
          <a:p>
            <a:fld id="{186EAD59-831F-4071-B86E-9B0D49D1C515}" type="datetimeFigureOut">
              <a:rPr lang="th-TH" smtClean="0"/>
              <a:t>15/08/61</a:t>
            </a:fld>
            <a:endParaRPr lang="th-TH"/>
          </a:p>
        </p:txBody>
      </p:sp>
      <p:sp>
        <p:nvSpPr>
          <p:cNvPr id="8" name="ตัวแทนท้ายกระดาษ 7"/>
          <p:cNvSpPr>
            <a:spLocks noGrp="1"/>
          </p:cNvSpPr>
          <p:nvPr>
            <p:ph type="ftr" sz="quarter" idx="11"/>
          </p:nvPr>
        </p:nvSpPr>
        <p:spPr/>
        <p:txBody>
          <a:bodyPr/>
          <a:lstStyle/>
          <a:p>
            <a:endParaRPr lang="th-TH"/>
          </a:p>
        </p:txBody>
      </p:sp>
      <p:sp>
        <p:nvSpPr>
          <p:cNvPr id="9" name="ตัวแทนหมายเลขภาพนิ่ง 8"/>
          <p:cNvSpPr>
            <a:spLocks noGrp="1"/>
          </p:cNvSpPr>
          <p:nvPr>
            <p:ph type="sldNum" sz="quarter" idx="12"/>
          </p:nvPr>
        </p:nvSpPr>
        <p:spPr/>
        <p:txBody>
          <a:bodyPr/>
          <a:lstStyle/>
          <a:p>
            <a:fld id="{75CACB10-4F87-4C50-BBA1-C73B58CA6C8E}" type="slidenum">
              <a:rPr lang="th-TH" smtClean="0"/>
              <a:t>‹#›</a:t>
            </a:fld>
            <a:endParaRPr lang="th-TH"/>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4320"/>
            <a:ext cx="7470648" cy="1143000"/>
          </a:xfrm>
        </p:spPr>
        <p:txBody>
          <a:bodyPr anchor="ctr"/>
          <a:lstStyle>
            <a:lvl1pPr algn="l">
              <a:defRPr sz="4600"/>
            </a:lvl1pPr>
          </a:lstStyle>
          <a:p>
            <a:r>
              <a:rPr kumimoji="0" lang="th-TH" smtClean="0"/>
              <a:t>คลิกเพื่อแก้ไขลักษณะชื่อเรื่องต้นแบบ</a:t>
            </a:r>
            <a:endParaRPr kumimoji="0" lang="en-US"/>
          </a:p>
        </p:txBody>
      </p:sp>
      <p:sp>
        <p:nvSpPr>
          <p:cNvPr id="7" name="ตัวแทนวันที่ 6"/>
          <p:cNvSpPr>
            <a:spLocks noGrp="1"/>
          </p:cNvSpPr>
          <p:nvPr>
            <p:ph type="dt" sz="half" idx="10"/>
          </p:nvPr>
        </p:nvSpPr>
        <p:spPr/>
        <p:txBody>
          <a:bodyPr/>
          <a:lstStyle/>
          <a:p>
            <a:fld id="{186EAD59-831F-4071-B86E-9B0D49D1C515}" type="datetimeFigureOut">
              <a:rPr lang="th-TH" smtClean="0"/>
              <a:t>15/08/61</a:t>
            </a:fld>
            <a:endParaRPr lang="th-TH"/>
          </a:p>
        </p:txBody>
      </p:sp>
      <p:sp>
        <p:nvSpPr>
          <p:cNvPr id="8" name="ตัวแทนหมายเลขภาพนิ่ง 7"/>
          <p:cNvSpPr>
            <a:spLocks noGrp="1"/>
          </p:cNvSpPr>
          <p:nvPr>
            <p:ph type="sldNum" sz="quarter" idx="11"/>
          </p:nvPr>
        </p:nvSpPr>
        <p:spPr/>
        <p:txBody>
          <a:bodyPr/>
          <a:lstStyle/>
          <a:p>
            <a:fld id="{75CACB10-4F87-4C50-BBA1-C73B58CA6C8E}" type="slidenum">
              <a:rPr lang="th-TH" smtClean="0"/>
              <a:t>‹#›</a:t>
            </a:fld>
            <a:endParaRPr lang="th-TH"/>
          </a:p>
        </p:txBody>
      </p:sp>
      <p:sp>
        <p:nvSpPr>
          <p:cNvPr id="9" name="ตัวแทนท้ายกระดาษ 8"/>
          <p:cNvSpPr>
            <a:spLocks noGrp="1"/>
          </p:cNvSpPr>
          <p:nvPr>
            <p:ph type="ftr" sz="quarter" idx="12"/>
          </p:nvPr>
        </p:nvSpPr>
        <p:spPr/>
        <p:txBody>
          <a:bodyPr/>
          <a:lstStyle/>
          <a:p>
            <a:endParaRPr lang="th-TH"/>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ตัวแทนวันที่ 1"/>
          <p:cNvSpPr>
            <a:spLocks noGrp="1"/>
          </p:cNvSpPr>
          <p:nvPr>
            <p:ph type="dt" sz="half" idx="10"/>
          </p:nvPr>
        </p:nvSpPr>
        <p:spPr/>
        <p:txBody>
          <a:bodyPr/>
          <a:lstStyle/>
          <a:p>
            <a:fld id="{186EAD59-831F-4071-B86E-9B0D49D1C515}" type="datetimeFigureOut">
              <a:rPr lang="th-TH" smtClean="0"/>
              <a:t>15/08/61</a:t>
            </a:fld>
            <a:endParaRPr lang="th-TH"/>
          </a:p>
        </p:txBody>
      </p:sp>
      <p:sp>
        <p:nvSpPr>
          <p:cNvPr id="3" name="ตัวแทนท้ายกระดาษ 2"/>
          <p:cNvSpPr>
            <a:spLocks noGrp="1"/>
          </p:cNvSpPr>
          <p:nvPr>
            <p:ph type="ftr" sz="quarter" idx="11"/>
          </p:nvPr>
        </p:nvSpPr>
        <p:spPr/>
        <p:txBody>
          <a:bodyPr/>
          <a:lstStyle/>
          <a:p>
            <a:endParaRPr lang="th-TH"/>
          </a:p>
        </p:txBody>
      </p:sp>
      <p:sp>
        <p:nvSpPr>
          <p:cNvPr id="4" name="ตัวแทนหมายเลขภาพนิ่ง 3"/>
          <p:cNvSpPr>
            <a:spLocks noGrp="1"/>
          </p:cNvSpPr>
          <p:nvPr>
            <p:ph type="sldNum" sz="quarter" idx="12"/>
          </p:nvPr>
        </p:nvSpPr>
        <p:spPr/>
        <p:txBody>
          <a:bodyPr/>
          <a:lstStyle/>
          <a:p>
            <a:fld id="{75CACB10-4F87-4C50-BBA1-C73B58CA6C8E}" type="slidenum">
              <a:rPr lang="th-TH" smtClean="0"/>
              <a:t>‹#›</a:t>
            </a:fld>
            <a:endParaRPr lang="th-TH"/>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th-TH" smtClean="0"/>
              <a:t>คลิกเพื่อแก้ไขลักษณะชื่อเรื่องต้นแบบ</a:t>
            </a:r>
            <a:endParaRPr kumimoji="0" lang="en-US"/>
          </a:p>
        </p:txBody>
      </p:sp>
      <p:sp>
        <p:nvSpPr>
          <p:cNvPr id="3" name="ตัวแทนข้อความ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th-TH" smtClean="0"/>
              <a:t>คลิกเพื่อแก้ไขลักษณะของข้อความต้นแบบ</a:t>
            </a:r>
          </a:p>
        </p:txBody>
      </p:sp>
      <p:sp>
        <p:nvSpPr>
          <p:cNvPr id="4" name="ตัวแทนเนื้อหา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5" name="ตัวแทนวันที่ 4"/>
          <p:cNvSpPr>
            <a:spLocks noGrp="1"/>
          </p:cNvSpPr>
          <p:nvPr>
            <p:ph type="dt" sz="half" idx="10"/>
          </p:nvPr>
        </p:nvSpPr>
        <p:spPr/>
        <p:txBody>
          <a:bodyPr/>
          <a:lstStyle/>
          <a:p>
            <a:fld id="{186EAD59-831F-4071-B86E-9B0D49D1C515}" type="datetimeFigureOut">
              <a:rPr lang="th-TH" smtClean="0"/>
              <a:t>15/08/61</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a:xfrm>
            <a:off x="8156448" y="6422106"/>
            <a:ext cx="762000" cy="365125"/>
          </a:xfrm>
        </p:spPr>
        <p:txBody>
          <a:bodyPr/>
          <a:lstStyle/>
          <a:p>
            <a:fld id="{75CACB10-4F87-4C50-BBA1-C73B58CA6C8E}" type="slidenum">
              <a:rPr lang="th-TH" smtClean="0"/>
              <a:t>‹#›</a:t>
            </a:fld>
            <a:endParaRPr lang="th-TH"/>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th-TH" smtClean="0"/>
              <a:t>คลิกเพื่อแก้ไขลักษณะชื่อเรื่องต้นแบบ</a:t>
            </a:r>
            <a:endParaRPr kumimoji="0" lang="en-US"/>
          </a:p>
        </p:txBody>
      </p:sp>
      <p:sp>
        <p:nvSpPr>
          <p:cNvPr id="3" name="ตัวแทนรูปภาพ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th-TH" smtClean="0"/>
              <a:t>คลิกไอคอนเพื่อเพิ่มรูปภาพ</a:t>
            </a:r>
            <a:endParaRPr kumimoji="0" lang="en-US" dirty="0"/>
          </a:p>
        </p:txBody>
      </p:sp>
      <p:sp>
        <p:nvSpPr>
          <p:cNvPr id="4" name="ตัวแทนข้อความ 3"/>
          <p:cNvSpPr>
            <a:spLocks noGrp="1"/>
          </p:cNvSpPr>
          <p:nvPr>
            <p:ph type="body" sz="half" idx="2"/>
          </p:nvPr>
        </p:nvSpPr>
        <p:spPr>
          <a:xfrm>
            <a:off x="5556735"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th-TH" smtClean="0"/>
              <a:t>คลิกเพื่อแก้ไขลักษณะของข้อความต้นแบบ</a:t>
            </a:r>
          </a:p>
        </p:txBody>
      </p:sp>
      <p:sp>
        <p:nvSpPr>
          <p:cNvPr id="5" name="ตัวแทนวันที่ 4"/>
          <p:cNvSpPr>
            <a:spLocks noGrp="1"/>
          </p:cNvSpPr>
          <p:nvPr>
            <p:ph type="dt" sz="half" idx="10"/>
          </p:nvPr>
        </p:nvSpPr>
        <p:spPr>
          <a:xfrm>
            <a:off x="457200" y="6422106"/>
            <a:ext cx="2133600" cy="365125"/>
          </a:xfrm>
        </p:spPr>
        <p:txBody>
          <a:bodyPr/>
          <a:lstStyle/>
          <a:p>
            <a:fld id="{186EAD59-831F-4071-B86E-9B0D49D1C515}" type="datetimeFigureOut">
              <a:rPr lang="th-TH" smtClean="0"/>
              <a:t>15/08/61</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75CACB10-4F87-4C50-BBA1-C73B58CA6C8E}" type="slidenum">
              <a:rPr lang="th-TH" smtClean="0"/>
              <a:t>‹#›</a:t>
            </a:fld>
            <a:endParaRPr lang="th-TH"/>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kumimoji="0" lang="th-TH" smtClean="0"/>
              <a:t>คลิกเพื่อแก้ไขลักษณะชื่อเรื่องต้นแบบ</a:t>
            </a:r>
            <a:endParaRPr kumimoji="0" lang="en-US"/>
          </a:p>
        </p:txBody>
      </p:sp>
      <p:sp>
        <p:nvSpPr>
          <p:cNvPr id="3" name="ตัวแทนข้อความแนวตั้ง 2"/>
          <p:cNvSpPr>
            <a:spLocks noGrp="1"/>
          </p:cNvSpPr>
          <p:nvPr>
            <p:ph type="body" orient="vert" idx="1"/>
          </p:nvPr>
        </p:nvSpPr>
        <p:spPr/>
        <p:txBody>
          <a:bodyPr vert="eaVer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ตัวแทนวันที่ 3"/>
          <p:cNvSpPr>
            <a:spLocks noGrp="1"/>
          </p:cNvSpPr>
          <p:nvPr>
            <p:ph type="dt" sz="half" idx="10"/>
          </p:nvPr>
        </p:nvSpPr>
        <p:spPr/>
        <p:txBody>
          <a:bodyPr/>
          <a:lstStyle/>
          <a:p>
            <a:fld id="{186EAD59-831F-4071-B86E-9B0D49D1C515}" type="datetimeFigureOut">
              <a:rPr lang="th-TH" smtClean="0"/>
              <a:t>15/08/61</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75CACB10-4F87-4C50-BBA1-C73B58CA6C8E}" type="slidenum">
              <a:rPr lang="th-TH" smtClean="0"/>
              <a:t>‹#›</a:t>
            </a:fld>
            <a:endParaRPr lang="th-TH"/>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p:cNvSpPr>
            <a:spLocks noGrp="1"/>
          </p:cNvSpPr>
          <p:nvPr>
            <p:ph type="title" orient="vert"/>
          </p:nvPr>
        </p:nvSpPr>
        <p:spPr>
          <a:xfrm>
            <a:off x="6629400" y="274669"/>
            <a:ext cx="2057400" cy="5851525"/>
          </a:xfrm>
        </p:spPr>
        <p:txBody>
          <a:bodyPr vert="eaVert"/>
          <a:lstStyle/>
          <a:p>
            <a:r>
              <a:rPr kumimoji="0" lang="th-TH" smtClean="0"/>
              <a:t>คลิกเพื่อแก้ไขลักษณะชื่อเรื่องต้นแบบ</a:t>
            </a:r>
            <a:endParaRPr kumimoji="0" lang="en-US"/>
          </a:p>
        </p:txBody>
      </p:sp>
      <p:sp>
        <p:nvSpPr>
          <p:cNvPr id="3" name="ตัวแทนข้อความแนวตั้ง 2"/>
          <p:cNvSpPr>
            <a:spLocks noGrp="1"/>
          </p:cNvSpPr>
          <p:nvPr>
            <p:ph type="body" orient="vert" idx="1"/>
          </p:nvPr>
        </p:nvSpPr>
        <p:spPr>
          <a:xfrm>
            <a:off x="457200" y="274669"/>
            <a:ext cx="6019800" cy="5851525"/>
          </a:xfrm>
        </p:spPr>
        <p:txBody>
          <a:bodyPr vert="eaVer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ตัวแทนวันที่ 3"/>
          <p:cNvSpPr>
            <a:spLocks noGrp="1"/>
          </p:cNvSpPr>
          <p:nvPr>
            <p:ph type="dt" sz="half" idx="10"/>
          </p:nvPr>
        </p:nvSpPr>
        <p:spPr/>
        <p:txBody>
          <a:bodyPr/>
          <a:lstStyle/>
          <a:p>
            <a:fld id="{186EAD59-831F-4071-B86E-9B0D49D1C515}" type="datetimeFigureOut">
              <a:rPr lang="th-TH" smtClean="0"/>
              <a:t>15/08/61</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75CACB10-4F87-4C50-BBA1-C73B58CA6C8E}" type="slidenum">
              <a:rPr lang="th-TH" smtClean="0"/>
              <a:t>‹#›</a:t>
            </a:fld>
            <a:endParaRPr lang="th-TH"/>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th-TH"/>
          </a:p>
        </p:txBody>
      </p:sp>
      <p:sp>
        <p:nvSpPr>
          <p:cNvPr id="3" name="Subtitle 2"/>
          <p:cNvSpPr>
            <a:spLocks noGrp="1"/>
          </p:cNvSpPr>
          <p:nvPr>
            <p:ph type="subTitle" idx="1"/>
          </p:nvPr>
        </p:nvSpPr>
        <p:spPr>
          <a:xfrm>
            <a:off x="1143000" y="3602057"/>
            <a:ext cx="6858000" cy="1655764"/>
          </a:xfrm>
        </p:spPr>
        <p:txBody>
          <a:bodyPr/>
          <a:lstStyle>
            <a:lvl1pPr marL="0" indent="0" algn="ctr">
              <a:buNone/>
              <a:defRPr sz="2400"/>
            </a:lvl1pPr>
            <a:lvl2pPr marL="452488" indent="0" algn="ctr">
              <a:buNone/>
              <a:defRPr sz="2100"/>
            </a:lvl2pPr>
            <a:lvl3pPr marL="905452" indent="0" algn="ctr">
              <a:buNone/>
              <a:defRPr sz="1900"/>
            </a:lvl3pPr>
            <a:lvl4pPr marL="1358175" indent="0" algn="ctr">
              <a:buNone/>
              <a:defRPr sz="1500"/>
            </a:lvl4pPr>
            <a:lvl5pPr marL="1810898" indent="0" algn="ctr">
              <a:buNone/>
              <a:defRPr sz="1500"/>
            </a:lvl5pPr>
            <a:lvl6pPr marL="2263866" indent="0" algn="ctr">
              <a:buNone/>
              <a:defRPr sz="1500"/>
            </a:lvl6pPr>
            <a:lvl7pPr marL="2716350" indent="0" algn="ctr">
              <a:buNone/>
              <a:defRPr sz="1500"/>
            </a:lvl7pPr>
            <a:lvl8pPr marL="3168839" indent="0" algn="ctr">
              <a:buNone/>
              <a:defRPr sz="1500"/>
            </a:lvl8pPr>
            <a:lvl9pPr marL="3621653" indent="0" algn="ctr">
              <a:buNone/>
              <a:defRPr sz="1500"/>
            </a:lvl9pPr>
          </a:lstStyle>
          <a:p>
            <a:r>
              <a:rPr lang="en-US"/>
              <a:t>Click to edit Master subtitle style</a:t>
            </a:r>
            <a:endParaRPr lang="th-TH"/>
          </a:p>
        </p:txBody>
      </p:sp>
      <p:sp>
        <p:nvSpPr>
          <p:cNvPr id="4" name="Date Placeholder 3"/>
          <p:cNvSpPr>
            <a:spLocks noGrp="1"/>
          </p:cNvSpPr>
          <p:nvPr>
            <p:ph type="dt" sz="half" idx="10"/>
          </p:nvPr>
        </p:nvSpPr>
        <p:spPr/>
        <p:txBody>
          <a:bodyPr/>
          <a:lstStyle/>
          <a:p>
            <a:fld id="{F4EE45CF-C04D-4A71-A13A-13CBE1C9798A}" type="datetimeFigureOut">
              <a:rPr lang="th-TH" smtClean="0">
                <a:solidFill>
                  <a:prstClr val="black">
                    <a:tint val="75000"/>
                  </a:prstClr>
                </a:solidFill>
              </a:rPr>
              <a:pPr/>
              <a:t>15/08/61</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D6E72483-4B82-496A-8F2A-019849B9A185}"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3247690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th-T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067E31-F22A-496F-B631-77E9444099B5}" type="datetimeFigureOut">
              <a:rPr lang="th-TH" smtClean="0">
                <a:solidFill>
                  <a:prstClr val="black">
                    <a:tint val="75000"/>
                  </a:prstClr>
                </a:solidFill>
              </a:rPr>
              <a:pPr/>
              <a:t>15/08/61</a:t>
            </a:fld>
            <a:endParaRPr lang="th-TH">
              <a:solidFill>
                <a:prstClr val="black">
                  <a:tint val="75000"/>
                </a:prstClr>
              </a:solidFill>
            </a:endParaRPr>
          </a:p>
        </p:txBody>
      </p:sp>
      <p:sp>
        <p:nvSpPr>
          <p:cNvPr id="6" name="Footer Placeholder 5"/>
          <p:cNvSpPr>
            <a:spLocks noGrp="1"/>
          </p:cNvSpPr>
          <p:nvPr>
            <p:ph type="ftr" sz="quarter" idx="11"/>
          </p:nvPr>
        </p:nvSpPr>
        <p:spPr/>
        <p:txBody>
          <a:bodyPr/>
          <a:lstStyle/>
          <a:p>
            <a:endParaRPr lang="th-TH">
              <a:solidFill>
                <a:prstClr val="black">
                  <a:tint val="75000"/>
                </a:prstClr>
              </a:solidFill>
            </a:endParaRPr>
          </a:p>
        </p:txBody>
      </p:sp>
      <p:sp>
        <p:nvSpPr>
          <p:cNvPr id="7" name="Slide Number Placeholder 6"/>
          <p:cNvSpPr>
            <a:spLocks noGrp="1"/>
          </p:cNvSpPr>
          <p:nvPr>
            <p:ph type="sldNum" sz="quarter" idx="12"/>
          </p:nvPr>
        </p:nvSpPr>
        <p:spPr/>
        <p:txBody>
          <a:bodyPr/>
          <a:lstStyle/>
          <a:p>
            <a:fld id="{C4AEE600-89D2-47B0-8D9B-F4E369472FC1}"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4912249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h-T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p:cNvSpPr>
            <a:spLocks noGrp="1"/>
          </p:cNvSpPr>
          <p:nvPr>
            <p:ph type="dt" sz="half" idx="10"/>
          </p:nvPr>
        </p:nvSpPr>
        <p:spPr/>
        <p:txBody>
          <a:bodyPr/>
          <a:lstStyle/>
          <a:p>
            <a:fld id="{F4EE45CF-C04D-4A71-A13A-13CBE1C9798A}" type="datetimeFigureOut">
              <a:rPr lang="th-TH" smtClean="0">
                <a:solidFill>
                  <a:prstClr val="black">
                    <a:tint val="75000"/>
                  </a:prstClr>
                </a:solidFill>
              </a:rPr>
              <a:pPr/>
              <a:t>15/08/61</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D6E72483-4B82-496A-8F2A-019849B9A185}"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18124062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10422"/>
            <a:ext cx="7886700" cy="2852737"/>
          </a:xfrm>
        </p:spPr>
        <p:txBody>
          <a:bodyPr anchor="b"/>
          <a:lstStyle>
            <a:lvl1pPr>
              <a:defRPr sz="6000"/>
            </a:lvl1pPr>
          </a:lstStyle>
          <a:p>
            <a:r>
              <a:rPr lang="en-US"/>
              <a:t>Click to edit Master title style</a:t>
            </a:r>
            <a:endParaRPr lang="th-TH"/>
          </a:p>
        </p:txBody>
      </p:sp>
      <p:sp>
        <p:nvSpPr>
          <p:cNvPr id="3" name="Text Placeholder 2"/>
          <p:cNvSpPr>
            <a:spLocks noGrp="1"/>
          </p:cNvSpPr>
          <p:nvPr>
            <p:ph type="body" idx="1"/>
          </p:nvPr>
        </p:nvSpPr>
        <p:spPr>
          <a:xfrm>
            <a:off x="623887" y="4589615"/>
            <a:ext cx="7886700" cy="1500187"/>
          </a:xfrm>
        </p:spPr>
        <p:txBody>
          <a:bodyPr/>
          <a:lstStyle>
            <a:lvl1pPr marL="0" indent="0">
              <a:buNone/>
              <a:defRPr sz="2400">
                <a:solidFill>
                  <a:schemeClr val="tx1">
                    <a:tint val="75000"/>
                  </a:schemeClr>
                </a:solidFill>
              </a:defRPr>
            </a:lvl1pPr>
            <a:lvl2pPr marL="452488" indent="0">
              <a:buNone/>
              <a:defRPr sz="2100">
                <a:solidFill>
                  <a:schemeClr val="tx1">
                    <a:tint val="75000"/>
                  </a:schemeClr>
                </a:solidFill>
              </a:defRPr>
            </a:lvl2pPr>
            <a:lvl3pPr marL="905452" indent="0">
              <a:buNone/>
              <a:defRPr sz="1900">
                <a:solidFill>
                  <a:schemeClr val="tx1">
                    <a:tint val="75000"/>
                  </a:schemeClr>
                </a:solidFill>
              </a:defRPr>
            </a:lvl3pPr>
            <a:lvl4pPr marL="1358175" indent="0">
              <a:buNone/>
              <a:defRPr sz="1500">
                <a:solidFill>
                  <a:schemeClr val="tx1">
                    <a:tint val="75000"/>
                  </a:schemeClr>
                </a:solidFill>
              </a:defRPr>
            </a:lvl4pPr>
            <a:lvl5pPr marL="1810898" indent="0">
              <a:buNone/>
              <a:defRPr sz="1500">
                <a:solidFill>
                  <a:schemeClr val="tx1">
                    <a:tint val="75000"/>
                  </a:schemeClr>
                </a:solidFill>
              </a:defRPr>
            </a:lvl5pPr>
            <a:lvl6pPr marL="2263866" indent="0">
              <a:buNone/>
              <a:defRPr sz="1500">
                <a:solidFill>
                  <a:schemeClr val="tx1">
                    <a:tint val="75000"/>
                  </a:schemeClr>
                </a:solidFill>
              </a:defRPr>
            </a:lvl6pPr>
            <a:lvl7pPr marL="2716350" indent="0">
              <a:buNone/>
              <a:defRPr sz="1500">
                <a:solidFill>
                  <a:schemeClr val="tx1">
                    <a:tint val="75000"/>
                  </a:schemeClr>
                </a:solidFill>
              </a:defRPr>
            </a:lvl7pPr>
            <a:lvl8pPr marL="3168839" indent="0">
              <a:buNone/>
              <a:defRPr sz="1500">
                <a:solidFill>
                  <a:schemeClr val="tx1">
                    <a:tint val="75000"/>
                  </a:schemeClr>
                </a:solidFill>
              </a:defRPr>
            </a:lvl8pPr>
            <a:lvl9pPr marL="3621653"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EE45CF-C04D-4A71-A13A-13CBE1C9798A}" type="datetimeFigureOut">
              <a:rPr lang="th-TH" smtClean="0">
                <a:solidFill>
                  <a:prstClr val="black">
                    <a:tint val="75000"/>
                  </a:prstClr>
                </a:solidFill>
              </a:rPr>
              <a:pPr/>
              <a:t>15/08/61</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D6E72483-4B82-496A-8F2A-019849B9A185}"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10479467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h-TH"/>
          </a:p>
        </p:txBody>
      </p:sp>
      <p:sp>
        <p:nvSpPr>
          <p:cNvPr id="3" name="Content Placeholder 2"/>
          <p:cNvSpPr>
            <a:spLocks noGrp="1"/>
          </p:cNvSpPr>
          <p:nvPr>
            <p:ph sz="half" idx="1"/>
          </p:nvPr>
        </p:nvSpPr>
        <p:spPr>
          <a:xfrm>
            <a:off x="628651"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Content Placeholder 3"/>
          <p:cNvSpPr>
            <a:spLocks noGrp="1"/>
          </p:cNvSpPr>
          <p:nvPr>
            <p:ph sz="half" idx="2"/>
          </p:nvPr>
        </p:nvSpPr>
        <p:spPr>
          <a:xfrm>
            <a:off x="4629151"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Date Placeholder 4"/>
          <p:cNvSpPr>
            <a:spLocks noGrp="1"/>
          </p:cNvSpPr>
          <p:nvPr>
            <p:ph type="dt" sz="half" idx="10"/>
          </p:nvPr>
        </p:nvSpPr>
        <p:spPr/>
        <p:txBody>
          <a:bodyPr/>
          <a:lstStyle/>
          <a:p>
            <a:fld id="{F4EE45CF-C04D-4A71-A13A-13CBE1C9798A}" type="datetimeFigureOut">
              <a:rPr lang="th-TH" smtClean="0">
                <a:solidFill>
                  <a:prstClr val="black">
                    <a:tint val="75000"/>
                  </a:prstClr>
                </a:solidFill>
              </a:rPr>
              <a:pPr/>
              <a:t>15/08/61</a:t>
            </a:fld>
            <a:endParaRPr lang="th-TH">
              <a:solidFill>
                <a:prstClr val="black">
                  <a:tint val="75000"/>
                </a:prstClr>
              </a:solidFill>
            </a:endParaRPr>
          </a:p>
        </p:txBody>
      </p:sp>
      <p:sp>
        <p:nvSpPr>
          <p:cNvPr id="6" name="Footer Placeholder 5"/>
          <p:cNvSpPr>
            <a:spLocks noGrp="1"/>
          </p:cNvSpPr>
          <p:nvPr>
            <p:ph type="ftr" sz="quarter" idx="11"/>
          </p:nvPr>
        </p:nvSpPr>
        <p:spPr/>
        <p:txBody>
          <a:bodyPr/>
          <a:lstStyle/>
          <a:p>
            <a:endParaRPr lang="th-TH">
              <a:solidFill>
                <a:prstClr val="black">
                  <a:tint val="75000"/>
                </a:prstClr>
              </a:solidFill>
            </a:endParaRPr>
          </a:p>
        </p:txBody>
      </p:sp>
      <p:sp>
        <p:nvSpPr>
          <p:cNvPr id="7" name="Slide Number Placeholder 6"/>
          <p:cNvSpPr>
            <a:spLocks noGrp="1"/>
          </p:cNvSpPr>
          <p:nvPr>
            <p:ph type="sldNum" sz="quarter" idx="12"/>
          </p:nvPr>
        </p:nvSpPr>
        <p:spPr/>
        <p:txBody>
          <a:bodyPr/>
          <a:lstStyle/>
          <a:p>
            <a:fld id="{D6E72483-4B82-496A-8F2A-019849B9A185}"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32509048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9"/>
            <a:ext cx="7886700" cy="1325563"/>
          </a:xfrm>
        </p:spPr>
        <p:txBody>
          <a:bodyPr/>
          <a:lstStyle/>
          <a:p>
            <a:r>
              <a:rPr lang="en-US"/>
              <a:t>Click to edit Master title style</a:t>
            </a:r>
            <a:endParaRPr lang="th-TH"/>
          </a:p>
        </p:txBody>
      </p:sp>
      <p:sp>
        <p:nvSpPr>
          <p:cNvPr id="3" name="Text Placeholder 2"/>
          <p:cNvSpPr>
            <a:spLocks noGrp="1"/>
          </p:cNvSpPr>
          <p:nvPr>
            <p:ph type="body" idx="1"/>
          </p:nvPr>
        </p:nvSpPr>
        <p:spPr>
          <a:xfrm>
            <a:off x="629845" y="1681163"/>
            <a:ext cx="3868340" cy="823912"/>
          </a:xfrm>
        </p:spPr>
        <p:txBody>
          <a:bodyPr anchor="b"/>
          <a:lstStyle>
            <a:lvl1pPr marL="0" indent="0">
              <a:buNone/>
              <a:defRPr sz="2400" b="1"/>
            </a:lvl1pPr>
            <a:lvl2pPr marL="452488" indent="0">
              <a:buNone/>
              <a:defRPr sz="2100" b="1"/>
            </a:lvl2pPr>
            <a:lvl3pPr marL="905452" indent="0">
              <a:buNone/>
              <a:defRPr sz="1900" b="1"/>
            </a:lvl3pPr>
            <a:lvl4pPr marL="1358175" indent="0">
              <a:buNone/>
              <a:defRPr sz="1500" b="1"/>
            </a:lvl4pPr>
            <a:lvl5pPr marL="1810898" indent="0">
              <a:buNone/>
              <a:defRPr sz="1500" b="1"/>
            </a:lvl5pPr>
            <a:lvl6pPr marL="2263866" indent="0">
              <a:buNone/>
              <a:defRPr sz="1500" b="1"/>
            </a:lvl6pPr>
            <a:lvl7pPr marL="2716350" indent="0">
              <a:buNone/>
              <a:defRPr sz="1500" b="1"/>
            </a:lvl7pPr>
            <a:lvl8pPr marL="3168839" indent="0">
              <a:buNone/>
              <a:defRPr sz="1500" b="1"/>
            </a:lvl8pPr>
            <a:lvl9pPr marL="3621653" indent="0">
              <a:buNone/>
              <a:defRPr sz="1500" b="1"/>
            </a:lvl9pPr>
          </a:lstStyle>
          <a:p>
            <a:pPr lvl="0"/>
            <a:r>
              <a:rPr lang="en-US"/>
              <a:t>Click to edit Master text styles</a:t>
            </a:r>
          </a:p>
        </p:txBody>
      </p:sp>
      <p:sp>
        <p:nvSpPr>
          <p:cNvPr id="4" name="Content Placeholder 3"/>
          <p:cNvSpPr>
            <a:spLocks noGrp="1"/>
          </p:cNvSpPr>
          <p:nvPr>
            <p:ph sz="half" idx="2"/>
          </p:nvPr>
        </p:nvSpPr>
        <p:spPr>
          <a:xfrm>
            <a:off x="629845" y="2505076"/>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2400" b="1"/>
            </a:lvl1pPr>
            <a:lvl2pPr marL="452488" indent="0">
              <a:buNone/>
              <a:defRPr sz="2100" b="1"/>
            </a:lvl2pPr>
            <a:lvl3pPr marL="905452" indent="0">
              <a:buNone/>
              <a:defRPr sz="1900" b="1"/>
            </a:lvl3pPr>
            <a:lvl4pPr marL="1358175" indent="0">
              <a:buNone/>
              <a:defRPr sz="1500" b="1"/>
            </a:lvl4pPr>
            <a:lvl5pPr marL="1810898" indent="0">
              <a:buNone/>
              <a:defRPr sz="1500" b="1"/>
            </a:lvl5pPr>
            <a:lvl6pPr marL="2263866" indent="0">
              <a:buNone/>
              <a:defRPr sz="1500" b="1"/>
            </a:lvl6pPr>
            <a:lvl7pPr marL="2716350" indent="0">
              <a:buNone/>
              <a:defRPr sz="1500" b="1"/>
            </a:lvl7pPr>
            <a:lvl8pPr marL="3168839" indent="0">
              <a:buNone/>
              <a:defRPr sz="1500" b="1"/>
            </a:lvl8pPr>
            <a:lvl9pPr marL="3621653"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629157" y="2505076"/>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7" name="Date Placeholder 6"/>
          <p:cNvSpPr>
            <a:spLocks noGrp="1"/>
          </p:cNvSpPr>
          <p:nvPr>
            <p:ph type="dt" sz="half" idx="10"/>
          </p:nvPr>
        </p:nvSpPr>
        <p:spPr/>
        <p:txBody>
          <a:bodyPr/>
          <a:lstStyle/>
          <a:p>
            <a:fld id="{F4EE45CF-C04D-4A71-A13A-13CBE1C9798A}" type="datetimeFigureOut">
              <a:rPr lang="th-TH" smtClean="0">
                <a:solidFill>
                  <a:prstClr val="black">
                    <a:tint val="75000"/>
                  </a:prstClr>
                </a:solidFill>
              </a:rPr>
              <a:pPr/>
              <a:t>15/08/61</a:t>
            </a:fld>
            <a:endParaRPr lang="th-TH">
              <a:solidFill>
                <a:prstClr val="black">
                  <a:tint val="75000"/>
                </a:prstClr>
              </a:solidFill>
            </a:endParaRPr>
          </a:p>
        </p:txBody>
      </p:sp>
      <p:sp>
        <p:nvSpPr>
          <p:cNvPr id="8" name="Footer Placeholder 7"/>
          <p:cNvSpPr>
            <a:spLocks noGrp="1"/>
          </p:cNvSpPr>
          <p:nvPr>
            <p:ph type="ftr" sz="quarter" idx="11"/>
          </p:nvPr>
        </p:nvSpPr>
        <p:spPr/>
        <p:txBody>
          <a:bodyPr/>
          <a:lstStyle/>
          <a:p>
            <a:endParaRPr lang="th-TH">
              <a:solidFill>
                <a:prstClr val="black">
                  <a:tint val="75000"/>
                </a:prstClr>
              </a:solidFill>
            </a:endParaRPr>
          </a:p>
        </p:txBody>
      </p:sp>
      <p:sp>
        <p:nvSpPr>
          <p:cNvPr id="9" name="Slide Number Placeholder 8"/>
          <p:cNvSpPr>
            <a:spLocks noGrp="1"/>
          </p:cNvSpPr>
          <p:nvPr>
            <p:ph type="sldNum" sz="quarter" idx="12"/>
          </p:nvPr>
        </p:nvSpPr>
        <p:spPr/>
        <p:txBody>
          <a:bodyPr/>
          <a:lstStyle/>
          <a:p>
            <a:fld id="{D6E72483-4B82-496A-8F2A-019849B9A185}"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6883698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h-TH"/>
          </a:p>
        </p:txBody>
      </p:sp>
      <p:sp>
        <p:nvSpPr>
          <p:cNvPr id="3" name="Date Placeholder 2"/>
          <p:cNvSpPr>
            <a:spLocks noGrp="1"/>
          </p:cNvSpPr>
          <p:nvPr>
            <p:ph type="dt" sz="half" idx="10"/>
          </p:nvPr>
        </p:nvSpPr>
        <p:spPr/>
        <p:txBody>
          <a:bodyPr/>
          <a:lstStyle/>
          <a:p>
            <a:fld id="{F4EE45CF-C04D-4A71-A13A-13CBE1C9798A}" type="datetimeFigureOut">
              <a:rPr lang="th-TH" smtClean="0">
                <a:solidFill>
                  <a:prstClr val="black">
                    <a:tint val="75000"/>
                  </a:prstClr>
                </a:solidFill>
              </a:rPr>
              <a:pPr/>
              <a:t>15/08/61</a:t>
            </a:fld>
            <a:endParaRPr lang="th-TH">
              <a:solidFill>
                <a:prstClr val="black">
                  <a:tint val="75000"/>
                </a:prstClr>
              </a:solidFill>
            </a:endParaRPr>
          </a:p>
        </p:txBody>
      </p:sp>
      <p:sp>
        <p:nvSpPr>
          <p:cNvPr id="4" name="Footer Placeholder 3"/>
          <p:cNvSpPr>
            <a:spLocks noGrp="1"/>
          </p:cNvSpPr>
          <p:nvPr>
            <p:ph type="ftr" sz="quarter" idx="11"/>
          </p:nvPr>
        </p:nvSpPr>
        <p:spPr/>
        <p:txBody>
          <a:bodyPr/>
          <a:lstStyle/>
          <a:p>
            <a:endParaRPr lang="th-TH">
              <a:solidFill>
                <a:prstClr val="black">
                  <a:tint val="75000"/>
                </a:prstClr>
              </a:solidFill>
            </a:endParaRPr>
          </a:p>
        </p:txBody>
      </p:sp>
      <p:sp>
        <p:nvSpPr>
          <p:cNvPr id="5" name="Slide Number Placeholder 4"/>
          <p:cNvSpPr>
            <a:spLocks noGrp="1"/>
          </p:cNvSpPr>
          <p:nvPr>
            <p:ph type="sldNum" sz="quarter" idx="12"/>
          </p:nvPr>
        </p:nvSpPr>
        <p:spPr/>
        <p:txBody>
          <a:bodyPr/>
          <a:lstStyle/>
          <a:p>
            <a:fld id="{D6E72483-4B82-496A-8F2A-019849B9A185}"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29283383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EE45CF-C04D-4A71-A13A-13CBE1C9798A}" type="datetimeFigureOut">
              <a:rPr lang="th-TH" smtClean="0">
                <a:solidFill>
                  <a:prstClr val="black">
                    <a:tint val="75000"/>
                  </a:prstClr>
                </a:solidFill>
              </a:rPr>
              <a:pPr/>
              <a:t>15/08/61</a:t>
            </a:fld>
            <a:endParaRPr lang="th-TH">
              <a:solidFill>
                <a:prstClr val="black">
                  <a:tint val="75000"/>
                </a:prstClr>
              </a:solidFill>
            </a:endParaRPr>
          </a:p>
        </p:txBody>
      </p:sp>
      <p:sp>
        <p:nvSpPr>
          <p:cNvPr id="3" name="Footer Placeholder 2"/>
          <p:cNvSpPr>
            <a:spLocks noGrp="1"/>
          </p:cNvSpPr>
          <p:nvPr>
            <p:ph type="ftr" sz="quarter" idx="11"/>
          </p:nvPr>
        </p:nvSpPr>
        <p:spPr/>
        <p:txBody>
          <a:bodyPr/>
          <a:lstStyle/>
          <a:p>
            <a:endParaRPr lang="th-TH">
              <a:solidFill>
                <a:prstClr val="black">
                  <a:tint val="75000"/>
                </a:prstClr>
              </a:solidFill>
            </a:endParaRPr>
          </a:p>
        </p:txBody>
      </p:sp>
      <p:sp>
        <p:nvSpPr>
          <p:cNvPr id="4" name="Slide Number Placeholder 3"/>
          <p:cNvSpPr>
            <a:spLocks noGrp="1"/>
          </p:cNvSpPr>
          <p:nvPr>
            <p:ph type="sldNum" sz="quarter" idx="12"/>
          </p:nvPr>
        </p:nvSpPr>
        <p:spPr/>
        <p:txBody>
          <a:bodyPr/>
          <a:lstStyle/>
          <a:p>
            <a:fld id="{D6E72483-4B82-496A-8F2A-019849B9A185}"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35836966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387" y="457200"/>
            <a:ext cx="2949179" cy="1600200"/>
          </a:xfrm>
        </p:spPr>
        <p:txBody>
          <a:bodyPr anchor="b"/>
          <a:lstStyle>
            <a:lvl1pPr>
              <a:defRPr sz="3200"/>
            </a:lvl1pPr>
          </a:lstStyle>
          <a:p>
            <a:r>
              <a:rPr lang="en-US"/>
              <a:t>Click to edit Master title style</a:t>
            </a:r>
            <a:endParaRPr lang="th-TH"/>
          </a:p>
        </p:txBody>
      </p:sp>
      <p:sp>
        <p:nvSpPr>
          <p:cNvPr id="3" name="Content Placeholder 2"/>
          <p:cNvSpPr>
            <a:spLocks noGrp="1"/>
          </p:cNvSpPr>
          <p:nvPr>
            <p:ph idx="1"/>
          </p:nvPr>
        </p:nvSpPr>
        <p:spPr>
          <a:xfrm>
            <a:off x="3887423" y="988062"/>
            <a:ext cx="4629151" cy="4873625"/>
          </a:xfrm>
        </p:spPr>
        <p:txBody>
          <a:bodyPr/>
          <a:lstStyle>
            <a:lvl1pPr>
              <a:defRPr sz="3200"/>
            </a:lvl1pPr>
            <a:lvl2pPr>
              <a:defRPr sz="28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Text Placeholder 3"/>
          <p:cNvSpPr>
            <a:spLocks noGrp="1"/>
          </p:cNvSpPr>
          <p:nvPr>
            <p:ph type="body" sz="half" idx="2"/>
          </p:nvPr>
        </p:nvSpPr>
        <p:spPr>
          <a:xfrm>
            <a:off x="630387" y="2057405"/>
            <a:ext cx="2949179" cy="3811588"/>
          </a:xfrm>
        </p:spPr>
        <p:txBody>
          <a:bodyPr/>
          <a:lstStyle>
            <a:lvl1pPr marL="0" indent="0">
              <a:buNone/>
              <a:defRPr sz="1500"/>
            </a:lvl1pPr>
            <a:lvl2pPr marL="452488" indent="0">
              <a:buNone/>
              <a:defRPr sz="1500"/>
            </a:lvl2pPr>
            <a:lvl3pPr marL="905452" indent="0">
              <a:buNone/>
              <a:defRPr sz="1200"/>
            </a:lvl3pPr>
            <a:lvl4pPr marL="1358175" indent="0">
              <a:buNone/>
              <a:defRPr sz="1200"/>
            </a:lvl4pPr>
            <a:lvl5pPr marL="1810898" indent="0">
              <a:buNone/>
              <a:defRPr sz="1200"/>
            </a:lvl5pPr>
            <a:lvl6pPr marL="2263866" indent="0">
              <a:buNone/>
              <a:defRPr sz="1200"/>
            </a:lvl6pPr>
            <a:lvl7pPr marL="2716350" indent="0">
              <a:buNone/>
              <a:defRPr sz="1200"/>
            </a:lvl7pPr>
            <a:lvl8pPr marL="3168839" indent="0">
              <a:buNone/>
              <a:defRPr sz="1200"/>
            </a:lvl8pPr>
            <a:lvl9pPr marL="362165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4EE45CF-C04D-4A71-A13A-13CBE1C9798A}" type="datetimeFigureOut">
              <a:rPr lang="th-TH" smtClean="0">
                <a:solidFill>
                  <a:prstClr val="black">
                    <a:tint val="75000"/>
                  </a:prstClr>
                </a:solidFill>
              </a:rPr>
              <a:pPr/>
              <a:t>15/08/61</a:t>
            </a:fld>
            <a:endParaRPr lang="th-TH">
              <a:solidFill>
                <a:prstClr val="black">
                  <a:tint val="75000"/>
                </a:prstClr>
              </a:solidFill>
            </a:endParaRPr>
          </a:p>
        </p:txBody>
      </p:sp>
      <p:sp>
        <p:nvSpPr>
          <p:cNvPr id="6" name="Footer Placeholder 5"/>
          <p:cNvSpPr>
            <a:spLocks noGrp="1"/>
          </p:cNvSpPr>
          <p:nvPr>
            <p:ph type="ftr" sz="quarter" idx="11"/>
          </p:nvPr>
        </p:nvSpPr>
        <p:spPr/>
        <p:txBody>
          <a:bodyPr/>
          <a:lstStyle/>
          <a:p>
            <a:endParaRPr lang="th-TH">
              <a:solidFill>
                <a:prstClr val="black">
                  <a:tint val="75000"/>
                </a:prstClr>
              </a:solidFill>
            </a:endParaRPr>
          </a:p>
        </p:txBody>
      </p:sp>
      <p:sp>
        <p:nvSpPr>
          <p:cNvPr id="7" name="Slide Number Placeholder 6"/>
          <p:cNvSpPr>
            <a:spLocks noGrp="1"/>
          </p:cNvSpPr>
          <p:nvPr>
            <p:ph type="sldNum" sz="quarter" idx="12"/>
          </p:nvPr>
        </p:nvSpPr>
        <p:spPr/>
        <p:txBody>
          <a:bodyPr/>
          <a:lstStyle/>
          <a:p>
            <a:fld id="{D6E72483-4B82-496A-8F2A-019849B9A185}"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26985970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387" y="457200"/>
            <a:ext cx="2949179" cy="1600200"/>
          </a:xfrm>
        </p:spPr>
        <p:txBody>
          <a:bodyPr anchor="b"/>
          <a:lstStyle>
            <a:lvl1pPr>
              <a:defRPr sz="3200"/>
            </a:lvl1pPr>
          </a:lstStyle>
          <a:p>
            <a:r>
              <a:rPr lang="en-US"/>
              <a:t>Click to edit Master title style</a:t>
            </a:r>
            <a:endParaRPr lang="th-TH"/>
          </a:p>
        </p:txBody>
      </p:sp>
      <p:sp>
        <p:nvSpPr>
          <p:cNvPr id="3" name="Picture Placeholder 2"/>
          <p:cNvSpPr>
            <a:spLocks noGrp="1"/>
          </p:cNvSpPr>
          <p:nvPr>
            <p:ph type="pic" idx="1"/>
          </p:nvPr>
        </p:nvSpPr>
        <p:spPr>
          <a:xfrm>
            <a:off x="3887423" y="988062"/>
            <a:ext cx="4629151" cy="4873625"/>
          </a:xfrm>
        </p:spPr>
        <p:txBody>
          <a:bodyPr/>
          <a:lstStyle>
            <a:lvl1pPr marL="0" indent="0">
              <a:buNone/>
              <a:defRPr sz="3200"/>
            </a:lvl1pPr>
            <a:lvl2pPr marL="452488" indent="0">
              <a:buNone/>
              <a:defRPr sz="2800"/>
            </a:lvl2pPr>
            <a:lvl3pPr marL="905452" indent="0">
              <a:buNone/>
              <a:defRPr sz="2400"/>
            </a:lvl3pPr>
            <a:lvl4pPr marL="1358175" indent="0">
              <a:buNone/>
              <a:defRPr sz="2100"/>
            </a:lvl4pPr>
            <a:lvl5pPr marL="1810898" indent="0">
              <a:buNone/>
              <a:defRPr sz="2100"/>
            </a:lvl5pPr>
            <a:lvl6pPr marL="2263866" indent="0">
              <a:buNone/>
              <a:defRPr sz="2100"/>
            </a:lvl6pPr>
            <a:lvl7pPr marL="2716350" indent="0">
              <a:buNone/>
              <a:defRPr sz="2100"/>
            </a:lvl7pPr>
            <a:lvl8pPr marL="3168839" indent="0">
              <a:buNone/>
              <a:defRPr sz="2100"/>
            </a:lvl8pPr>
            <a:lvl9pPr marL="3621653" indent="0">
              <a:buNone/>
              <a:defRPr sz="2100"/>
            </a:lvl9pPr>
          </a:lstStyle>
          <a:p>
            <a:endParaRPr lang="th-TH"/>
          </a:p>
        </p:txBody>
      </p:sp>
      <p:sp>
        <p:nvSpPr>
          <p:cNvPr id="4" name="Text Placeholder 3"/>
          <p:cNvSpPr>
            <a:spLocks noGrp="1"/>
          </p:cNvSpPr>
          <p:nvPr>
            <p:ph type="body" sz="half" idx="2"/>
          </p:nvPr>
        </p:nvSpPr>
        <p:spPr>
          <a:xfrm>
            <a:off x="630387" y="2057405"/>
            <a:ext cx="2949179" cy="3811588"/>
          </a:xfrm>
        </p:spPr>
        <p:txBody>
          <a:bodyPr/>
          <a:lstStyle>
            <a:lvl1pPr marL="0" indent="0">
              <a:buNone/>
              <a:defRPr sz="1500"/>
            </a:lvl1pPr>
            <a:lvl2pPr marL="452488" indent="0">
              <a:buNone/>
              <a:defRPr sz="1500"/>
            </a:lvl2pPr>
            <a:lvl3pPr marL="905452" indent="0">
              <a:buNone/>
              <a:defRPr sz="1200"/>
            </a:lvl3pPr>
            <a:lvl4pPr marL="1358175" indent="0">
              <a:buNone/>
              <a:defRPr sz="1200"/>
            </a:lvl4pPr>
            <a:lvl5pPr marL="1810898" indent="0">
              <a:buNone/>
              <a:defRPr sz="1200"/>
            </a:lvl5pPr>
            <a:lvl6pPr marL="2263866" indent="0">
              <a:buNone/>
              <a:defRPr sz="1200"/>
            </a:lvl6pPr>
            <a:lvl7pPr marL="2716350" indent="0">
              <a:buNone/>
              <a:defRPr sz="1200"/>
            </a:lvl7pPr>
            <a:lvl8pPr marL="3168839" indent="0">
              <a:buNone/>
              <a:defRPr sz="1200"/>
            </a:lvl8pPr>
            <a:lvl9pPr marL="362165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4EE45CF-C04D-4A71-A13A-13CBE1C9798A}" type="datetimeFigureOut">
              <a:rPr lang="th-TH" smtClean="0">
                <a:solidFill>
                  <a:prstClr val="black">
                    <a:tint val="75000"/>
                  </a:prstClr>
                </a:solidFill>
              </a:rPr>
              <a:pPr/>
              <a:t>15/08/61</a:t>
            </a:fld>
            <a:endParaRPr lang="th-TH">
              <a:solidFill>
                <a:prstClr val="black">
                  <a:tint val="75000"/>
                </a:prstClr>
              </a:solidFill>
            </a:endParaRPr>
          </a:p>
        </p:txBody>
      </p:sp>
      <p:sp>
        <p:nvSpPr>
          <p:cNvPr id="6" name="Footer Placeholder 5"/>
          <p:cNvSpPr>
            <a:spLocks noGrp="1"/>
          </p:cNvSpPr>
          <p:nvPr>
            <p:ph type="ftr" sz="quarter" idx="11"/>
          </p:nvPr>
        </p:nvSpPr>
        <p:spPr/>
        <p:txBody>
          <a:bodyPr/>
          <a:lstStyle/>
          <a:p>
            <a:endParaRPr lang="th-TH">
              <a:solidFill>
                <a:prstClr val="black">
                  <a:tint val="75000"/>
                </a:prstClr>
              </a:solidFill>
            </a:endParaRPr>
          </a:p>
        </p:txBody>
      </p:sp>
      <p:sp>
        <p:nvSpPr>
          <p:cNvPr id="7" name="Slide Number Placeholder 6"/>
          <p:cNvSpPr>
            <a:spLocks noGrp="1"/>
          </p:cNvSpPr>
          <p:nvPr>
            <p:ph type="sldNum" sz="quarter" idx="12"/>
          </p:nvPr>
        </p:nvSpPr>
        <p:spPr/>
        <p:txBody>
          <a:bodyPr/>
          <a:lstStyle/>
          <a:p>
            <a:fld id="{D6E72483-4B82-496A-8F2A-019849B9A185}"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8026344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h-T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p:cNvSpPr>
            <a:spLocks noGrp="1"/>
          </p:cNvSpPr>
          <p:nvPr>
            <p:ph type="dt" sz="half" idx="10"/>
          </p:nvPr>
        </p:nvSpPr>
        <p:spPr/>
        <p:txBody>
          <a:bodyPr/>
          <a:lstStyle/>
          <a:p>
            <a:fld id="{F4EE45CF-C04D-4A71-A13A-13CBE1C9798A}" type="datetimeFigureOut">
              <a:rPr lang="th-TH" smtClean="0">
                <a:solidFill>
                  <a:prstClr val="black">
                    <a:tint val="75000"/>
                  </a:prstClr>
                </a:solidFill>
              </a:rPr>
              <a:pPr/>
              <a:t>15/08/61</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D6E72483-4B82-496A-8F2A-019849B9A185}"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31200254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83" y="365754"/>
            <a:ext cx="1971675" cy="5811839"/>
          </a:xfrm>
        </p:spPr>
        <p:txBody>
          <a:bodyPr vert="eaVert"/>
          <a:lstStyle/>
          <a:p>
            <a:r>
              <a:rPr lang="en-US"/>
              <a:t>Click to edit Master title style</a:t>
            </a:r>
            <a:endParaRPr lang="th-TH"/>
          </a:p>
        </p:txBody>
      </p:sp>
      <p:sp>
        <p:nvSpPr>
          <p:cNvPr id="3" name="Vertical Text Placeholder 2"/>
          <p:cNvSpPr>
            <a:spLocks noGrp="1"/>
          </p:cNvSpPr>
          <p:nvPr>
            <p:ph type="body" orient="vert" idx="1"/>
          </p:nvPr>
        </p:nvSpPr>
        <p:spPr>
          <a:xfrm>
            <a:off x="628694" y="365754"/>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p:cNvSpPr>
            <a:spLocks noGrp="1"/>
          </p:cNvSpPr>
          <p:nvPr>
            <p:ph type="dt" sz="half" idx="10"/>
          </p:nvPr>
        </p:nvSpPr>
        <p:spPr/>
        <p:txBody>
          <a:bodyPr/>
          <a:lstStyle/>
          <a:p>
            <a:fld id="{F4EE45CF-C04D-4A71-A13A-13CBE1C9798A}" type="datetimeFigureOut">
              <a:rPr lang="th-TH" smtClean="0">
                <a:solidFill>
                  <a:prstClr val="black">
                    <a:tint val="75000"/>
                  </a:prstClr>
                </a:solidFill>
              </a:rPr>
              <a:pPr/>
              <a:t>15/08/61</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D6E72483-4B82-496A-8F2A-019849B9A185}"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145968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jp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jp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jp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jp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jp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jp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1.jp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3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th-TH"/>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2"/>
          </p:nvPr>
        </p:nvSpPr>
        <p:spPr>
          <a:xfrm>
            <a:off x="457200" y="635647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067E31-F22A-496F-B631-77E9444099B5}" type="datetimeFigureOut">
              <a:rPr lang="th-TH" smtClean="0">
                <a:solidFill>
                  <a:prstClr val="black">
                    <a:tint val="75000"/>
                  </a:prstClr>
                </a:solidFill>
              </a:rPr>
              <a:pPr/>
              <a:t>15/08/61</a:t>
            </a:fld>
            <a:endParaRPr lang="th-TH">
              <a:solidFill>
                <a:prstClr val="black">
                  <a:tint val="75000"/>
                </a:prstClr>
              </a:solidFill>
            </a:endParaRPr>
          </a:p>
        </p:txBody>
      </p:sp>
      <p:sp>
        <p:nvSpPr>
          <p:cNvPr id="5" name="Footer Placeholder 4"/>
          <p:cNvSpPr>
            <a:spLocks noGrp="1"/>
          </p:cNvSpPr>
          <p:nvPr>
            <p:ph type="ftr" sz="quarter" idx="3"/>
          </p:nvPr>
        </p:nvSpPr>
        <p:spPr>
          <a:xfrm>
            <a:off x="3124200" y="635647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solidFill>
                <a:prstClr val="black">
                  <a:tint val="75000"/>
                </a:prstClr>
              </a:solidFill>
            </a:endParaRPr>
          </a:p>
        </p:txBody>
      </p:sp>
      <p:sp>
        <p:nvSpPr>
          <p:cNvPr id="6" name="Slide Number Placeholder 5"/>
          <p:cNvSpPr>
            <a:spLocks noGrp="1"/>
          </p:cNvSpPr>
          <p:nvPr>
            <p:ph type="sldNum" sz="quarter" idx="4"/>
          </p:nvPr>
        </p:nvSpPr>
        <p:spPr>
          <a:xfrm>
            <a:off x="6553200" y="635647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AEE600-89D2-47B0-8D9B-F4E369472FC1}"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381628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3000"/>
            <a:lum/>
          </a:blip>
          <a:srcRect/>
          <a:stretch>
            <a:fillRect/>
          </a:stretch>
        </a:blipFill>
        <a:effectLst/>
      </p:bgPr>
    </p:bg>
    <p:spTree>
      <p:nvGrpSpPr>
        <p:cNvPr id="1" name=""/>
        <p:cNvGrpSpPr/>
        <p:nvPr/>
      </p:nvGrpSpPr>
      <p:grpSpPr>
        <a:xfrm>
          <a:off x="0" y="0"/>
          <a:ext cx="0" cy="0"/>
          <a:chOff x="0" y="0"/>
          <a:chExt cx="0" cy="0"/>
        </a:xfrm>
      </p:grpSpPr>
      <p:sp>
        <p:nvSpPr>
          <p:cNvPr id="2" name="ตัวแทนชื่อเรื่อง 1"/>
          <p:cNvSpPr>
            <a:spLocks noGrp="1"/>
          </p:cNvSpPr>
          <p:nvPr>
            <p:ph type="title"/>
          </p:nvPr>
        </p:nvSpPr>
        <p:spPr>
          <a:xfrm>
            <a:off x="457200" y="274639"/>
            <a:ext cx="8229600" cy="1143000"/>
          </a:xfrm>
          <a:prstGeom prst="rect">
            <a:avLst/>
          </a:prstGeom>
        </p:spPr>
        <p:txBody>
          <a:bodyPr vert="horz" lIns="120966" tIns="60478" rIns="120966" bIns="60478" rtlCol="0" anchor="ctr">
            <a:normAutofit/>
          </a:bodyPr>
          <a:lstStyle/>
          <a:p>
            <a:r>
              <a:rPr lang="th-TH"/>
              <a:t>คลิกเพื่อแก้ไขลักษณะชื่อเรื่องต้นแบบ</a:t>
            </a:r>
            <a:endParaRPr lang="en-US"/>
          </a:p>
        </p:txBody>
      </p:sp>
      <p:sp>
        <p:nvSpPr>
          <p:cNvPr id="3" name="ตัวแทนข้อความ 2"/>
          <p:cNvSpPr>
            <a:spLocks noGrp="1"/>
          </p:cNvSpPr>
          <p:nvPr>
            <p:ph type="body" idx="1"/>
          </p:nvPr>
        </p:nvSpPr>
        <p:spPr>
          <a:xfrm>
            <a:off x="457200" y="1600206"/>
            <a:ext cx="8229600" cy="4525963"/>
          </a:xfrm>
          <a:prstGeom prst="rect">
            <a:avLst/>
          </a:prstGeom>
        </p:spPr>
        <p:txBody>
          <a:bodyPr vert="horz" lIns="120966" tIns="60478" rIns="120966" bIns="60478" rtlCol="0">
            <a:normAutofit/>
          </a:body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4" name="ตัวแทนวันที่ 3"/>
          <p:cNvSpPr>
            <a:spLocks noGrp="1"/>
          </p:cNvSpPr>
          <p:nvPr>
            <p:ph type="dt" sz="half" idx="2"/>
          </p:nvPr>
        </p:nvSpPr>
        <p:spPr>
          <a:xfrm>
            <a:off x="457200" y="6356517"/>
            <a:ext cx="2133600" cy="365125"/>
          </a:xfrm>
          <a:prstGeom prst="rect">
            <a:avLst/>
          </a:prstGeom>
        </p:spPr>
        <p:txBody>
          <a:bodyPr vert="horz" lIns="120966" tIns="60478" rIns="120966" bIns="60478" rtlCol="0" anchor="ctr"/>
          <a:lstStyle>
            <a:lvl1pPr algn="l">
              <a:defRPr sz="1500">
                <a:solidFill>
                  <a:schemeClr val="tx1">
                    <a:tint val="75000"/>
                  </a:schemeClr>
                </a:solidFill>
              </a:defRPr>
            </a:lvl1pPr>
          </a:lstStyle>
          <a:p>
            <a:pPr defTabSz="1208518"/>
            <a:fld id="{B2131146-F00B-4424-AFCE-79DD31385AFC}" type="datetimeFigureOut">
              <a:rPr lang="en-US" smtClean="0">
                <a:solidFill>
                  <a:prstClr val="black">
                    <a:tint val="75000"/>
                  </a:prstClr>
                </a:solidFill>
              </a:rPr>
              <a:pPr defTabSz="1208518"/>
              <a:t>8/15/2018</a:t>
            </a:fld>
            <a:endParaRPr lang="en-US">
              <a:solidFill>
                <a:prstClr val="black">
                  <a:tint val="75000"/>
                </a:prstClr>
              </a:solidFill>
            </a:endParaRPr>
          </a:p>
        </p:txBody>
      </p:sp>
      <p:sp>
        <p:nvSpPr>
          <p:cNvPr id="5" name="ตัวแทนท้ายกระดาษ 4"/>
          <p:cNvSpPr>
            <a:spLocks noGrp="1"/>
          </p:cNvSpPr>
          <p:nvPr>
            <p:ph type="ftr" sz="quarter" idx="3"/>
          </p:nvPr>
        </p:nvSpPr>
        <p:spPr>
          <a:xfrm>
            <a:off x="3124200" y="6356517"/>
            <a:ext cx="2895600" cy="365125"/>
          </a:xfrm>
          <a:prstGeom prst="rect">
            <a:avLst/>
          </a:prstGeom>
        </p:spPr>
        <p:txBody>
          <a:bodyPr vert="horz" lIns="120966" tIns="60478" rIns="120966" bIns="60478" rtlCol="0" anchor="ctr"/>
          <a:lstStyle>
            <a:lvl1pPr algn="ctr">
              <a:defRPr sz="1500">
                <a:solidFill>
                  <a:schemeClr val="tx1">
                    <a:tint val="75000"/>
                  </a:schemeClr>
                </a:solidFill>
              </a:defRPr>
            </a:lvl1pPr>
          </a:lstStyle>
          <a:p>
            <a:pPr defTabSz="1208518"/>
            <a:endParaRPr lang="en-US">
              <a:solidFill>
                <a:prstClr val="black">
                  <a:tint val="75000"/>
                </a:prstClr>
              </a:solidFill>
            </a:endParaRPr>
          </a:p>
        </p:txBody>
      </p:sp>
      <p:sp>
        <p:nvSpPr>
          <p:cNvPr id="6" name="ตัวแทนหมายเลขภาพนิ่ง 5"/>
          <p:cNvSpPr>
            <a:spLocks noGrp="1"/>
          </p:cNvSpPr>
          <p:nvPr>
            <p:ph type="sldNum" sz="quarter" idx="4"/>
          </p:nvPr>
        </p:nvSpPr>
        <p:spPr>
          <a:xfrm>
            <a:off x="6553200" y="6356517"/>
            <a:ext cx="2133600" cy="365125"/>
          </a:xfrm>
          <a:prstGeom prst="rect">
            <a:avLst/>
          </a:prstGeom>
        </p:spPr>
        <p:txBody>
          <a:bodyPr vert="horz" lIns="120966" tIns="60478" rIns="120966" bIns="60478" rtlCol="0" anchor="ctr"/>
          <a:lstStyle>
            <a:lvl1pPr algn="r">
              <a:defRPr sz="1500">
                <a:solidFill>
                  <a:schemeClr val="tx1">
                    <a:tint val="75000"/>
                  </a:schemeClr>
                </a:solidFill>
              </a:defRPr>
            </a:lvl1pPr>
          </a:lstStyle>
          <a:p>
            <a:pPr defTabSz="1208518"/>
            <a:fld id="{FDAD9120-ECBA-4F68-9223-46CF44A6ACC5}" type="slidenum">
              <a:rPr lang="en-US" smtClean="0">
                <a:solidFill>
                  <a:prstClr val="black">
                    <a:tint val="75000"/>
                  </a:prstClr>
                </a:solidFill>
              </a:rPr>
              <a:pPr defTabSz="1208518"/>
              <a:t>‹#›</a:t>
            </a:fld>
            <a:endParaRPr lang="en-US">
              <a:solidFill>
                <a:prstClr val="black">
                  <a:tint val="75000"/>
                </a:prstClr>
              </a:solidFill>
            </a:endParaRPr>
          </a:p>
        </p:txBody>
      </p:sp>
      <p:sp>
        <p:nvSpPr>
          <p:cNvPr id="7" name="สี่เหลี่ยมผืนผ้า 6"/>
          <p:cNvSpPr/>
          <p:nvPr/>
        </p:nvSpPr>
        <p:spPr>
          <a:xfrm>
            <a:off x="0" y="0"/>
            <a:ext cx="9144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0966" tIns="60478" rIns="120966" bIns="60478" rtlCol="0" anchor="ctr"/>
          <a:lstStyle/>
          <a:p>
            <a:pPr algn="ctr" defTabSz="1208518"/>
            <a:endParaRPr lang="en-US" sz="2400">
              <a:solidFill>
                <a:prstClr val="white"/>
              </a:solidFill>
            </a:endParaRPr>
          </a:p>
        </p:txBody>
      </p:sp>
    </p:spTree>
    <p:extLst>
      <p:ext uri="{BB962C8B-B14F-4D97-AF65-F5344CB8AC3E}">
        <p14:creationId xmlns:p14="http://schemas.microsoft.com/office/powerpoint/2010/main" val="284381820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1208518" rtl="0" eaLnBrk="1" latinLnBrk="0" hangingPunct="1">
        <a:spcBef>
          <a:spcPct val="0"/>
        </a:spcBef>
        <a:buNone/>
        <a:defRPr sz="5900" kern="1200">
          <a:solidFill>
            <a:schemeClr val="tx1"/>
          </a:solidFill>
          <a:latin typeface="+mj-lt"/>
          <a:ea typeface="+mj-ea"/>
          <a:cs typeface="+mj-cs"/>
        </a:defRPr>
      </a:lvl1pPr>
    </p:titleStyle>
    <p:bodyStyle>
      <a:lvl1pPr marL="452956" indent="-452956" algn="l" defTabSz="1208518" rtl="0" eaLnBrk="1" latinLnBrk="0" hangingPunct="1">
        <a:spcBef>
          <a:spcPct val="20000"/>
        </a:spcBef>
        <a:buFont typeface="Arial" pitchFamily="34" charset="0"/>
        <a:buChar char="•"/>
        <a:defRPr sz="4400" kern="1200">
          <a:solidFill>
            <a:schemeClr val="tx1"/>
          </a:solidFill>
          <a:latin typeface="+mn-lt"/>
          <a:ea typeface="+mn-ea"/>
          <a:cs typeface="+mn-cs"/>
        </a:defRPr>
      </a:lvl1pPr>
      <a:lvl2pPr marL="982044" indent="-377675" algn="l" defTabSz="1208518"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10520" indent="-301966" algn="l" defTabSz="1208518"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14899" indent="-301966" algn="l" defTabSz="1208518"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19001" indent="-301966" algn="l" defTabSz="1208518"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22957" indent="-301966" algn="l" defTabSz="1208518"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27374" indent="-301966" algn="l" defTabSz="1208518"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31562" indent="-301966" algn="l" defTabSz="1208518"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35889" indent="-301966" algn="l" defTabSz="1208518"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08518" rtl="0" eaLnBrk="1" latinLnBrk="0" hangingPunct="1">
        <a:defRPr sz="2400" kern="1200">
          <a:solidFill>
            <a:schemeClr val="tx1"/>
          </a:solidFill>
          <a:latin typeface="+mn-lt"/>
          <a:ea typeface="+mn-ea"/>
          <a:cs typeface="+mn-cs"/>
        </a:defRPr>
      </a:lvl1pPr>
      <a:lvl2pPr marL="604123" algn="l" defTabSz="1208518" rtl="0" eaLnBrk="1" latinLnBrk="0" hangingPunct="1">
        <a:defRPr sz="2400" kern="1200">
          <a:solidFill>
            <a:schemeClr val="tx1"/>
          </a:solidFill>
          <a:latin typeface="+mn-lt"/>
          <a:ea typeface="+mn-ea"/>
          <a:cs typeface="+mn-cs"/>
        </a:defRPr>
      </a:lvl2pPr>
      <a:lvl3pPr marL="1208518" algn="l" defTabSz="1208518" rtl="0" eaLnBrk="1" latinLnBrk="0" hangingPunct="1">
        <a:defRPr sz="2400" kern="1200">
          <a:solidFill>
            <a:schemeClr val="tx1"/>
          </a:solidFill>
          <a:latin typeface="+mn-lt"/>
          <a:ea typeface="+mn-ea"/>
          <a:cs typeface="+mn-cs"/>
        </a:defRPr>
      </a:lvl3pPr>
      <a:lvl4pPr marL="1812666" algn="l" defTabSz="1208518" rtl="0" eaLnBrk="1" latinLnBrk="0" hangingPunct="1">
        <a:defRPr sz="2400" kern="1200">
          <a:solidFill>
            <a:schemeClr val="tx1"/>
          </a:solidFill>
          <a:latin typeface="+mn-lt"/>
          <a:ea typeface="+mn-ea"/>
          <a:cs typeface="+mn-cs"/>
        </a:defRPr>
      </a:lvl4pPr>
      <a:lvl5pPr marL="2417042" algn="l" defTabSz="1208518" rtl="0" eaLnBrk="1" latinLnBrk="0" hangingPunct="1">
        <a:defRPr sz="2400" kern="1200">
          <a:solidFill>
            <a:schemeClr val="tx1"/>
          </a:solidFill>
          <a:latin typeface="+mn-lt"/>
          <a:ea typeface="+mn-ea"/>
          <a:cs typeface="+mn-cs"/>
        </a:defRPr>
      </a:lvl5pPr>
      <a:lvl6pPr marL="3020977" algn="l" defTabSz="1208518" rtl="0" eaLnBrk="1" latinLnBrk="0" hangingPunct="1">
        <a:defRPr sz="2400" kern="1200">
          <a:solidFill>
            <a:schemeClr val="tx1"/>
          </a:solidFill>
          <a:latin typeface="+mn-lt"/>
          <a:ea typeface="+mn-ea"/>
          <a:cs typeface="+mn-cs"/>
        </a:defRPr>
      </a:lvl6pPr>
      <a:lvl7pPr marL="3625187" algn="l" defTabSz="1208518" rtl="0" eaLnBrk="1" latinLnBrk="0" hangingPunct="1">
        <a:defRPr sz="2400" kern="1200">
          <a:solidFill>
            <a:schemeClr val="tx1"/>
          </a:solidFill>
          <a:latin typeface="+mn-lt"/>
          <a:ea typeface="+mn-ea"/>
          <a:cs typeface="+mn-cs"/>
        </a:defRPr>
      </a:lvl7pPr>
      <a:lvl8pPr marL="4229451" algn="l" defTabSz="1208518" rtl="0" eaLnBrk="1" latinLnBrk="0" hangingPunct="1">
        <a:defRPr sz="2400" kern="1200">
          <a:solidFill>
            <a:schemeClr val="tx1"/>
          </a:solidFill>
          <a:latin typeface="+mn-lt"/>
          <a:ea typeface="+mn-ea"/>
          <a:cs typeface="+mn-cs"/>
        </a:defRPr>
      </a:lvl8pPr>
      <a:lvl9pPr marL="4833723" algn="l" defTabSz="1208518"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3000"/>
            <a:lum/>
          </a:blip>
          <a:srcRect/>
          <a:stretch>
            <a:fillRect/>
          </a:stretch>
        </a:blipFill>
        <a:effectLst/>
      </p:bgPr>
    </p:bg>
    <p:spTree>
      <p:nvGrpSpPr>
        <p:cNvPr id="1" name=""/>
        <p:cNvGrpSpPr/>
        <p:nvPr/>
      </p:nvGrpSpPr>
      <p:grpSpPr>
        <a:xfrm>
          <a:off x="0" y="0"/>
          <a:ext cx="0" cy="0"/>
          <a:chOff x="0" y="0"/>
          <a:chExt cx="0" cy="0"/>
        </a:xfrm>
      </p:grpSpPr>
      <p:sp>
        <p:nvSpPr>
          <p:cNvPr id="2" name="ตัวแทนชื่อเรื่อง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th-TH" smtClean="0"/>
              <a:t>คลิกเพื่อแก้ไขลักษณะชื่อเรื่องต้นแบบ</a:t>
            </a:r>
            <a:endParaRPr lang="en-US"/>
          </a:p>
        </p:txBody>
      </p:sp>
      <p:sp>
        <p:nvSpPr>
          <p:cNvPr id="3" name="ตัวแทนข้อความ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4" name="ตัวแทนวันที่ 3"/>
          <p:cNvSpPr>
            <a:spLocks noGrp="1"/>
          </p:cNvSpPr>
          <p:nvPr>
            <p:ph type="dt" sz="half" idx="2"/>
          </p:nvPr>
        </p:nvSpPr>
        <p:spPr>
          <a:xfrm>
            <a:off x="457200" y="635643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5" name="ตัวแทนท้ายกระดาษ 4"/>
          <p:cNvSpPr>
            <a:spLocks noGrp="1"/>
          </p:cNvSpPr>
          <p:nvPr>
            <p:ph type="ftr" sz="quarter" idx="3"/>
          </p:nvPr>
        </p:nvSpPr>
        <p:spPr>
          <a:xfrm>
            <a:off x="3124200" y="635643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ตัวแทนหมายเลขภาพนิ่ง 5"/>
          <p:cNvSpPr>
            <a:spLocks noGrp="1"/>
          </p:cNvSpPr>
          <p:nvPr>
            <p:ph type="sldNum" sz="quarter" idx="4"/>
          </p:nvPr>
        </p:nvSpPr>
        <p:spPr>
          <a:xfrm>
            <a:off x="6553200" y="635643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
        <p:nvSpPr>
          <p:cNvPr id="7" name="สี่เหลี่ยมผืนผ้า 6"/>
          <p:cNvSpPr/>
          <p:nvPr/>
        </p:nvSpPr>
        <p:spPr>
          <a:xfrm>
            <a:off x="0" y="0"/>
            <a:ext cx="9144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210382017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3000"/>
            <a:lum/>
          </a:blip>
          <a:srcRect/>
          <a:stretch>
            <a:fillRect/>
          </a:stretch>
        </a:blipFill>
        <a:effectLst/>
      </p:bgPr>
    </p:bg>
    <p:spTree>
      <p:nvGrpSpPr>
        <p:cNvPr id="1" name=""/>
        <p:cNvGrpSpPr/>
        <p:nvPr/>
      </p:nvGrpSpPr>
      <p:grpSpPr>
        <a:xfrm>
          <a:off x="0" y="0"/>
          <a:ext cx="0" cy="0"/>
          <a:chOff x="0" y="0"/>
          <a:chExt cx="0" cy="0"/>
        </a:xfrm>
      </p:grpSpPr>
      <p:sp>
        <p:nvSpPr>
          <p:cNvPr id="2" name="ตัวแทนชื่อเรื่อง 1"/>
          <p:cNvSpPr>
            <a:spLocks noGrp="1"/>
          </p:cNvSpPr>
          <p:nvPr>
            <p:ph type="title"/>
          </p:nvPr>
        </p:nvSpPr>
        <p:spPr>
          <a:xfrm>
            <a:off x="457200" y="274639"/>
            <a:ext cx="8229600" cy="1143000"/>
          </a:xfrm>
          <a:prstGeom prst="rect">
            <a:avLst/>
          </a:prstGeom>
        </p:spPr>
        <p:txBody>
          <a:bodyPr vert="horz" lIns="121175" tIns="60582" rIns="121175" bIns="60582" rtlCol="0" anchor="ctr">
            <a:normAutofit/>
          </a:bodyPr>
          <a:lstStyle/>
          <a:p>
            <a:r>
              <a:rPr lang="th-TH"/>
              <a:t>คลิกเพื่อแก้ไขลักษณะชื่อเรื่องต้นแบบ</a:t>
            </a:r>
            <a:endParaRPr lang="en-US"/>
          </a:p>
        </p:txBody>
      </p:sp>
      <p:sp>
        <p:nvSpPr>
          <p:cNvPr id="3" name="ตัวแทนข้อความ 2"/>
          <p:cNvSpPr>
            <a:spLocks noGrp="1"/>
          </p:cNvSpPr>
          <p:nvPr>
            <p:ph type="body" idx="1"/>
          </p:nvPr>
        </p:nvSpPr>
        <p:spPr>
          <a:xfrm>
            <a:off x="457200" y="1600205"/>
            <a:ext cx="8229600" cy="4525963"/>
          </a:xfrm>
          <a:prstGeom prst="rect">
            <a:avLst/>
          </a:prstGeom>
        </p:spPr>
        <p:txBody>
          <a:bodyPr vert="horz" lIns="121175" tIns="60582" rIns="121175" bIns="60582" rtlCol="0">
            <a:normAutofit/>
          </a:body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4" name="ตัวแทนวันที่ 3"/>
          <p:cNvSpPr>
            <a:spLocks noGrp="1"/>
          </p:cNvSpPr>
          <p:nvPr>
            <p:ph type="dt" sz="half" idx="2"/>
          </p:nvPr>
        </p:nvSpPr>
        <p:spPr>
          <a:xfrm>
            <a:off x="457200" y="6356426"/>
            <a:ext cx="2133600" cy="365125"/>
          </a:xfrm>
          <a:prstGeom prst="rect">
            <a:avLst/>
          </a:prstGeom>
        </p:spPr>
        <p:txBody>
          <a:bodyPr vert="horz" lIns="121175" tIns="60582" rIns="121175" bIns="60582" rtlCol="0" anchor="ctr"/>
          <a:lstStyle>
            <a:lvl1pPr algn="l">
              <a:defRPr sz="1500">
                <a:solidFill>
                  <a:schemeClr val="tx1">
                    <a:tint val="75000"/>
                  </a:schemeClr>
                </a:solidFill>
              </a:defRPr>
            </a:lvl1pPr>
          </a:lstStyle>
          <a:p>
            <a:pPr defTabSz="1210857"/>
            <a:fld id="{47025900-FC32-4E60-8B95-34543428DC35}" type="datetime1">
              <a:rPr lang="en-US" smtClean="0">
                <a:solidFill>
                  <a:prstClr val="black">
                    <a:tint val="75000"/>
                  </a:prstClr>
                </a:solidFill>
              </a:rPr>
              <a:pPr defTabSz="1210857"/>
              <a:t>8/15/2018</a:t>
            </a:fld>
            <a:endParaRPr lang="en-US">
              <a:solidFill>
                <a:prstClr val="black">
                  <a:tint val="75000"/>
                </a:prstClr>
              </a:solidFill>
            </a:endParaRPr>
          </a:p>
        </p:txBody>
      </p:sp>
      <p:sp>
        <p:nvSpPr>
          <p:cNvPr id="5" name="ตัวแทนท้ายกระดาษ 4"/>
          <p:cNvSpPr>
            <a:spLocks noGrp="1"/>
          </p:cNvSpPr>
          <p:nvPr>
            <p:ph type="ftr" sz="quarter" idx="3"/>
          </p:nvPr>
        </p:nvSpPr>
        <p:spPr>
          <a:xfrm>
            <a:off x="3124200" y="6356426"/>
            <a:ext cx="2895600" cy="365125"/>
          </a:xfrm>
          <a:prstGeom prst="rect">
            <a:avLst/>
          </a:prstGeom>
        </p:spPr>
        <p:txBody>
          <a:bodyPr vert="horz" lIns="121175" tIns="60582" rIns="121175" bIns="60582" rtlCol="0" anchor="ctr"/>
          <a:lstStyle>
            <a:lvl1pPr algn="ctr">
              <a:defRPr sz="1500">
                <a:solidFill>
                  <a:schemeClr val="tx1">
                    <a:tint val="75000"/>
                  </a:schemeClr>
                </a:solidFill>
              </a:defRPr>
            </a:lvl1pPr>
          </a:lstStyle>
          <a:p>
            <a:pPr defTabSz="1210857"/>
            <a:endParaRPr lang="en-US">
              <a:solidFill>
                <a:prstClr val="black">
                  <a:tint val="75000"/>
                </a:prstClr>
              </a:solidFill>
            </a:endParaRPr>
          </a:p>
        </p:txBody>
      </p:sp>
      <p:sp>
        <p:nvSpPr>
          <p:cNvPr id="6" name="ตัวแทนหมายเลขภาพนิ่ง 5"/>
          <p:cNvSpPr>
            <a:spLocks noGrp="1"/>
          </p:cNvSpPr>
          <p:nvPr>
            <p:ph type="sldNum" sz="quarter" idx="4"/>
          </p:nvPr>
        </p:nvSpPr>
        <p:spPr>
          <a:xfrm>
            <a:off x="6553200" y="6356426"/>
            <a:ext cx="2133600" cy="365125"/>
          </a:xfrm>
          <a:prstGeom prst="rect">
            <a:avLst/>
          </a:prstGeom>
        </p:spPr>
        <p:txBody>
          <a:bodyPr vert="horz" lIns="121175" tIns="60582" rIns="121175" bIns="60582" rtlCol="0" anchor="ctr"/>
          <a:lstStyle>
            <a:lvl1pPr algn="r">
              <a:defRPr sz="1500">
                <a:solidFill>
                  <a:schemeClr val="tx1">
                    <a:tint val="75000"/>
                  </a:schemeClr>
                </a:solidFill>
              </a:defRPr>
            </a:lvl1pPr>
          </a:lstStyle>
          <a:p>
            <a:pPr defTabSz="1210857"/>
            <a:fld id="{B60FB641-A929-4CD5-A84C-74272EB9F794}" type="slidenum">
              <a:rPr lang="en-US" smtClean="0">
                <a:solidFill>
                  <a:prstClr val="black">
                    <a:tint val="75000"/>
                  </a:prstClr>
                </a:solidFill>
              </a:rPr>
              <a:pPr defTabSz="1210857"/>
              <a:t>‹#›</a:t>
            </a:fld>
            <a:endParaRPr lang="en-US">
              <a:solidFill>
                <a:prstClr val="black">
                  <a:tint val="75000"/>
                </a:prstClr>
              </a:solidFill>
            </a:endParaRPr>
          </a:p>
        </p:txBody>
      </p:sp>
    </p:spTree>
    <p:extLst>
      <p:ext uri="{BB962C8B-B14F-4D97-AF65-F5344CB8AC3E}">
        <p14:creationId xmlns:p14="http://schemas.microsoft.com/office/powerpoint/2010/main" val="3708309239"/>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sldNum="0" hdr="0" ftr="0" dt="0"/>
  <p:txStyles>
    <p:titleStyle>
      <a:lvl1pPr algn="ctr" defTabSz="1210857" rtl="0" eaLnBrk="1" latinLnBrk="0" hangingPunct="1">
        <a:spcBef>
          <a:spcPct val="0"/>
        </a:spcBef>
        <a:buNone/>
        <a:defRPr sz="5900" kern="1200">
          <a:solidFill>
            <a:schemeClr val="tx1"/>
          </a:solidFill>
          <a:latin typeface="+mj-lt"/>
          <a:ea typeface="+mj-ea"/>
          <a:cs typeface="+mj-cs"/>
        </a:defRPr>
      </a:lvl1pPr>
    </p:titleStyle>
    <p:bodyStyle>
      <a:lvl1pPr marL="453888" indent="-453888" algn="l" defTabSz="1210857" rtl="0" eaLnBrk="1" latinLnBrk="0" hangingPunct="1">
        <a:spcBef>
          <a:spcPct val="20000"/>
        </a:spcBef>
        <a:buFont typeface="Arial" panose="020B0604020202020204" pitchFamily="34" charset="0"/>
        <a:buChar char="•"/>
        <a:defRPr sz="4400" kern="1200">
          <a:solidFill>
            <a:schemeClr val="tx1"/>
          </a:solidFill>
          <a:latin typeface="+mn-lt"/>
          <a:ea typeface="+mn-ea"/>
          <a:cs typeface="+mn-cs"/>
        </a:defRPr>
      </a:lvl1pPr>
      <a:lvl2pPr marL="983914" indent="-378402" algn="l" defTabSz="1210857"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13452" indent="-302590" algn="l" defTabSz="121085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18954" indent="-302590" algn="l" defTabSz="121085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24305" indent="-302590" algn="l" defTabSz="121085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29487" indent="-302590" algn="l" defTabSz="121085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35011" indent="-302590" algn="l" defTabSz="121085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40398" indent="-302590" algn="l" defTabSz="121085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45865" indent="-302590" algn="l" defTabSz="121085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0857" rtl="0" eaLnBrk="1" latinLnBrk="0" hangingPunct="1">
        <a:defRPr sz="2400" kern="1200">
          <a:solidFill>
            <a:schemeClr val="tx1"/>
          </a:solidFill>
          <a:latin typeface="+mn-lt"/>
          <a:ea typeface="+mn-ea"/>
          <a:cs typeface="+mn-cs"/>
        </a:defRPr>
      </a:lvl1pPr>
      <a:lvl2pPr marL="605267" algn="l" defTabSz="1210857" rtl="0" eaLnBrk="1" latinLnBrk="0" hangingPunct="1">
        <a:defRPr sz="2400" kern="1200">
          <a:solidFill>
            <a:schemeClr val="tx1"/>
          </a:solidFill>
          <a:latin typeface="+mn-lt"/>
          <a:ea typeface="+mn-ea"/>
          <a:cs typeface="+mn-cs"/>
        </a:defRPr>
      </a:lvl2pPr>
      <a:lvl3pPr marL="1210857" algn="l" defTabSz="1210857" rtl="0" eaLnBrk="1" latinLnBrk="0" hangingPunct="1">
        <a:defRPr sz="2400" kern="1200">
          <a:solidFill>
            <a:schemeClr val="tx1"/>
          </a:solidFill>
          <a:latin typeface="+mn-lt"/>
          <a:ea typeface="+mn-ea"/>
          <a:cs typeface="+mn-cs"/>
        </a:defRPr>
      </a:lvl3pPr>
      <a:lvl4pPr marL="1816203" algn="l" defTabSz="1210857" rtl="0" eaLnBrk="1" latinLnBrk="0" hangingPunct="1">
        <a:defRPr sz="2400" kern="1200">
          <a:solidFill>
            <a:schemeClr val="tx1"/>
          </a:solidFill>
          <a:latin typeface="+mn-lt"/>
          <a:ea typeface="+mn-ea"/>
          <a:cs typeface="+mn-cs"/>
        </a:defRPr>
      </a:lvl4pPr>
      <a:lvl5pPr marL="2421713" algn="l" defTabSz="1210857" rtl="0" eaLnBrk="1" latinLnBrk="0" hangingPunct="1">
        <a:defRPr sz="2400" kern="1200">
          <a:solidFill>
            <a:schemeClr val="tx1"/>
          </a:solidFill>
          <a:latin typeface="+mn-lt"/>
          <a:ea typeface="+mn-ea"/>
          <a:cs typeface="+mn-cs"/>
        </a:defRPr>
      </a:lvl5pPr>
      <a:lvl6pPr marL="3026893" algn="l" defTabSz="1210857" rtl="0" eaLnBrk="1" latinLnBrk="0" hangingPunct="1">
        <a:defRPr sz="2400" kern="1200">
          <a:solidFill>
            <a:schemeClr val="tx1"/>
          </a:solidFill>
          <a:latin typeface="+mn-lt"/>
          <a:ea typeface="+mn-ea"/>
          <a:cs typeface="+mn-cs"/>
        </a:defRPr>
      </a:lvl6pPr>
      <a:lvl7pPr marL="3632252" algn="l" defTabSz="1210857" rtl="0" eaLnBrk="1" latinLnBrk="0" hangingPunct="1">
        <a:defRPr sz="2400" kern="1200">
          <a:solidFill>
            <a:schemeClr val="tx1"/>
          </a:solidFill>
          <a:latin typeface="+mn-lt"/>
          <a:ea typeface="+mn-ea"/>
          <a:cs typeface="+mn-cs"/>
        </a:defRPr>
      </a:lvl7pPr>
      <a:lvl8pPr marL="4237710" algn="l" defTabSz="1210857" rtl="0" eaLnBrk="1" latinLnBrk="0" hangingPunct="1">
        <a:defRPr sz="2400" kern="1200">
          <a:solidFill>
            <a:schemeClr val="tx1"/>
          </a:solidFill>
          <a:latin typeface="+mn-lt"/>
          <a:ea typeface="+mn-ea"/>
          <a:cs typeface="+mn-cs"/>
        </a:defRPr>
      </a:lvl8pPr>
      <a:lvl9pPr marL="4843083" algn="l" defTabSz="1210857"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3000"/>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h-TH" smtClean="0"/>
              <a:t>คลิกเพื่อแก้ไขลักษณะชื่อเรื่องต้นแบบ</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h-TH" smtClean="0"/>
              <a:t>คลิกเพื่อแก้ไขลักษณะของข้อความต้นแบบ</a:t>
            </a:r>
          </a:p>
          <a:p>
            <a:pPr lvl="1" eaLnBrk="1" latinLnBrk="0" hangingPunct="1"/>
            <a:r>
              <a:rPr kumimoji="0" lang="th-TH" smtClean="0"/>
              <a:t>ระดับที่สอง</a:t>
            </a:r>
          </a:p>
          <a:p>
            <a:pPr lvl="2" eaLnBrk="1" latinLnBrk="0" hangingPunct="1"/>
            <a:r>
              <a:rPr kumimoji="0" lang="th-TH" smtClean="0"/>
              <a:t>ระดับที่สาม</a:t>
            </a:r>
          </a:p>
          <a:p>
            <a:pPr lvl="3" eaLnBrk="1" latinLnBrk="0" hangingPunct="1"/>
            <a:r>
              <a:rPr kumimoji="0" lang="th-TH" smtClean="0"/>
              <a:t>ระดับที่สี่</a:t>
            </a:r>
          </a:p>
          <a:p>
            <a:pPr lvl="4" eaLnBrk="1" latinLnBrk="0" hangingPunct="1"/>
            <a:r>
              <a:rPr kumimoji="0" lang="th-TH" smtClean="0"/>
              <a:t>ระดับที่ห้า</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h-TH">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72746909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3000"/>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h-TH" smtClean="0"/>
              <a:t>คลิกเพื่อแก้ไขลักษณะชื่อเรื่องต้นแบบ</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h-TH" smtClean="0"/>
              <a:t>คลิกเพื่อแก้ไขลักษณะของข้อความต้นแบบ</a:t>
            </a:r>
          </a:p>
          <a:p>
            <a:pPr lvl="1" eaLnBrk="1" latinLnBrk="0" hangingPunct="1"/>
            <a:r>
              <a:rPr kumimoji="0" lang="th-TH" smtClean="0"/>
              <a:t>ระดับที่สอง</a:t>
            </a:r>
          </a:p>
          <a:p>
            <a:pPr lvl="2" eaLnBrk="1" latinLnBrk="0" hangingPunct="1"/>
            <a:r>
              <a:rPr kumimoji="0" lang="th-TH" smtClean="0"/>
              <a:t>ระดับที่สาม</a:t>
            </a:r>
          </a:p>
          <a:p>
            <a:pPr lvl="3" eaLnBrk="1" latinLnBrk="0" hangingPunct="1"/>
            <a:r>
              <a:rPr kumimoji="0" lang="th-TH" smtClean="0"/>
              <a:t>ระดับที่สี่</a:t>
            </a:r>
          </a:p>
          <a:p>
            <a:pPr lvl="4" eaLnBrk="1" latinLnBrk="0" hangingPunct="1"/>
            <a:r>
              <a:rPr kumimoji="0" lang="th-TH" smtClean="0"/>
              <a:t>ระดับที่ห้า</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h-TH">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415844557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3000"/>
            <a:lum/>
          </a:blip>
          <a:srcRect/>
          <a:stretch>
            <a:fillRect/>
          </a:stretch>
        </a:blipFill>
        <a:effectLst/>
      </p:bgPr>
    </p:bg>
    <p:spTree>
      <p:nvGrpSpPr>
        <p:cNvPr id="1" name=""/>
        <p:cNvGrpSpPr/>
        <p:nvPr/>
      </p:nvGrpSpPr>
      <p:grpSpPr>
        <a:xfrm>
          <a:off x="0" y="0"/>
          <a:ext cx="0" cy="0"/>
          <a:chOff x="0" y="0"/>
          <a:chExt cx="0" cy="0"/>
        </a:xfrm>
      </p:grpSpPr>
      <p:sp>
        <p:nvSpPr>
          <p:cNvPr id="7" name="สี่เหลี่ยมมุมมน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สี่เหลี่ยมมุมมน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3" name="ตัวยึดชื่อเรื่อง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th-TH" smtClean="0"/>
              <a:t>คลิกเพื่อแก้ไขลักษณะชื่อเรื่องต้นแบบ</a:t>
            </a:r>
            <a:endParaRPr kumimoji="0" lang="en-US"/>
          </a:p>
        </p:txBody>
      </p:sp>
      <p:sp>
        <p:nvSpPr>
          <p:cNvPr id="4" name="ตัวยึดข้อความ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th-TH" smtClean="0"/>
              <a:t>คลิกเพื่อแก้ไขลักษณะของข้อความต้นแบบ</a:t>
            </a:r>
          </a:p>
          <a:p>
            <a:pPr lvl="1" eaLnBrk="1" latinLnBrk="0" hangingPunct="1"/>
            <a:r>
              <a:rPr kumimoji="0" lang="th-TH" smtClean="0"/>
              <a:t>ระดับที่สอง</a:t>
            </a:r>
          </a:p>
          <a:p>
            <a:pPr lvl="2" eaLnBrk="1" latinLnBrk="0" hangingPunct="1"/>
            <a:r>
              <a:rPr kumimoji="0" lang="th-TH" smtClean="0"/>
              <a:t>ระดับที่สาม</a:t>
            </a:r>
          </a:p>
          <a:p>
            <a:pPr lvl="3" eaLnBrk="1" latinLnBrk="0" hangingPunct="1"/>
            <a:r>
              <a:rPr kumimoji="0" lang="th-TH" smtClean="0"/>
              <a:t>ระดับที่สี่</a:t>
            </a:r>
          </a:p>
          <a:p>
            <a:pPr lvl="4" eaLnBrk="1" latinLnBrk="0" hangingPunct="1"/>
            <a:r>
              <a:rPr kumimoji="0" lang="th-TH" smtClean="0"/>
              <a:t>ระดับที่ห้า</a:t>
            </a:r>
            <a:endParaRPr kumimoji="0" lang="en-US"/>
          </a:p>
        </p:txBody>
      </p:sp>
      <p:sp>
        <p:nvSpPr>
          <p:cNvPr id="25" name="ตัวยึดวันที่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F8548317-9A2A-4D79-90A3-7D87A920A022}" type="datetimeFigureOut">
              <a:rPr lang="th-TH" smtClean="0">
                <a:solidFill>
                  <a:srgbClr val="FEFAC9">
                    <a:shade val="50000"/>
                  </a:srgbClr>
                </a:solidFill>
              </a:rPr>
              <a:pPr/>
              <a:t>15/08/61</a:t>
            </a:fld>
            <a:endParaRPr lang="th-TH">
              <a:solidFill>
                <a:srgbClr val="FEFAC9">
                  <a:shade val="50000"/>
                </a:srgbClr>
              </a:solidFill>
            </a:endParaRPr>
          </a:p>
        </p:txBody>
      </p:sp>
      <p:sp>
        <p:nvSpPr>
          <p:cNvPr id="18" name="ตัวยึดท้ายกระดาษ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th-TH">
              <a:solidFill>
                <a:srgbClr val="FEFAC9">
                  <a:shade val="50000"/>
                </a:srgbClr>
              </a:solidFill>
            </a:endParaRPr>
          </a:p>
        </p:txBody>
      </p:sp>
      <p:sp>
        <p:nvSpPr>
          <p:cNvPr id="5" name="ตัวยึดหมายเลขภาพนิ่ง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721A1793-F80F-40D2-95A3-1FF61C7CE6A4}" type="slidenum">
              <a:rPr lang="th-TH" smtClean="0">
                <a:solidFill>
                  <a:srgbClr val="FEFAC9">
                    <a:shade val="50000"/>
                  </a:srgbClr>
                </a:solidFill>
              </a:rPr>
              <a:pPr/>
              <a:t>‹#›</a:t>
            </a:fld>
            <a:endParaRPr lang="th-TH">
              <a:solidFill>
                <a:srgbClr val="FEFAC9">
                  <a:shade val="50000"/>
                </a:srgbClr>
              </a:solidFill>
            </a:endParaRPr>
          </a:p>
        </p:txBody>
      </p:sp>
    </p:spTree>
    <p:extLst>
      <p:ext uri="{BB962C8B-B14F-4D97-AF65-F5344CB8AC3E}">
        <p14:creationId xmlns:p14="http://schemas.microsoft.com/office/powerpoint/2010/main" val="140772905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3000"/>
            <a:lum/>
          </a:blip>
          <a:srcRect/>
          <a:stretch>
            <a:fillRect/>
          </a:stretch>
        </a:blipFill>
        <a:effectLst/>
      </p:bgPr>
    </p:bg>
    <p:spTree>
      <p:nvGrpSpPr>
        <p:cNvPr id="1" name=""/>
        <p:cNvGrpSpPr/>
        <p:nvPr/>
      </p:nvGrpSpPr>
      <p:grpSpPr>
        <a:xfrm>
          <a:off x="0" y="0"/>
          <a:ext cx="0" cy="0"/>
          <a:chOff x="0" y="0"/>
          <a:chExt cx="0" cy="0"/>
        </a:xfrm>
      </p:grpSpPr>
      <p:sp>
        <p:nvSpPr>
          <p:cNvPr id="7" name="สี่เหลี่ยมมุมมน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สี่เหลี่ยมมุมมน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3" name="ตัวยึดชื่อเรื่อง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th-TH" smtClean="0"/>
              <a:t>คลิกเพื่อแก้ไขลักษณะชื่อเรื่องต้นแบบ</a:t>
            </a:r>
            <a:endParaRPr kumimoji="0" lang="en-US"/>
          </a:p>
        </p:txBody>
      </p:sp>
      <p:sp>
        <p:nvSpPr>
          <p:cNvPr id="4" name="ตัวยึดข้อความ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th-TH" smtClean="0"/>
              <a:t>คลิกเพื่อแก้ไขลักษณะของข้อความต้นแบบ</a:t>
            </a:r>
          </a:p>
          <a:p>
            <a:pPr lvl="1" eaLnBrk="1" latinLnBrk="0" hangingPunct="1"/>
            <a:r>
              <a:rPr kumimoji="0" lang="th-TH" smtClean="0"/>
              <a:t>ระดับที่สอง</a:t>
            </a:r>
          </a:p>
          <a:p>
            <a:pPr lvl="2" eaLnBrk="1" latinLnBrk="0" hangingPunct="1"/>
            <a:r>
              <a:rPr kumimoji="0" lang="th-TH" smtClean="0"/>
              <a:t>ระดับที่สาม</a:t>
            </a:r>
          </a:p>
          <a:p>
            <a:pPr lvl="3" eaLnBrk="1" latinLnBrk="0" hangingPunct="1"/>
            <a:r>
              <a:rPr kumimoji="0" lang="th-TH" smtClean="0"/>
              <a:t>ระดับที่สี่</a:t>
            </a:r>
          </a:p>
          <a:p>
            <a:pPr lvl="4" eaLnBrk="1" latinLnBrk="0" hangingPunct="1"/>
            <a:r>
              <a:rPr kumimoji="0" lang="th-TH" smtClean="0"/>
              <a:t>ระดับที่ห้า</a:t>
            </a:r>
            <a:endParaRPr kumimoji="0" lang="en-US"/>
          </a:p>
        </p:txBody>
      </p:sp>
      <p:sp>
        <p:nvSpPr>
          <p:cNvPr id="25" name="ตัวยึดวันที่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F8548317-9A2A-4D79-90A3-7D87A920A022}" type="datetimeFigureOut">
              <a:rPr lang="th-TH" smtClean="0">
                <a:solidFill>
                  <a:srgbClr val="FEFAC9">
                    <a:shade val="50000"/>
                  </a:srgbClr>
                </a:solidFill>
              </a:rPr>
              <a:pPr/>
              <a:t>15/08/61</a:t>
            </a:fld>
            <a:endParaRPr lang="th-TH">
              <a:solidFill>
                <a:srgbClr val="FEFAC9">
                  <a:shade val="50000"/>
                </a:srgbClr>
              </a:solidFill>
            </a:endParaRPr>
          </a:p>
        </p:txBody>
      </p:sp>
      <p:sp>
        <p:nvSpPr>
          <p:cNvPr id="18" name="ตัวยึดท้ายกระดาษ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th-TH">
              <a:solidFill>
                <a:srgbClr val="FEFAC9">
                  <a:shade val="50000"/>
                </a:srgbClr>
              </a:solidFill>
            </a:endParaRPr>
          </a:p>
        </p:txBody>
      </p:sp>
      <p:sp>
        <p:nvSpPr>
          <p:cNvPr id="5" name="ตัวยึดหมายเลขภาพนิ่ง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721A1793-F80F-40D2-95A3-1FF61C7CE6A4}" type="slidenum">
              <a:rPr lang="th-TH" smtClean="0">
                <a:solidFill>
                  <a:srgbClr val="FEFAC9">
                    <a:shade val="50000"/>
                  </a:srgbClr>
                </a:solidFill>
              </a:rPr>
              <a:pPr/>
              <a:t>‹#›</a:t>
            </a:fld>
            <a:endParaRPr lang="th-TH">
              <a:solidFill>
                <a:srgbClr val="FEFAC9">
                  <a:shade val="50000"/>
                </a:srgbClr>
              </a:solidFill>
            </a:endParaRPr>
          </a:p>
        </p:txBody>
      </p:sp>
    </p:spTree>
    <p:extLst>
      <p:ext uri="{BB962C8B-B14F-4D97-AF65-F5344CB8AC3E}">
        <p14:creationId xmlns:p14="http://schemas.microsoft.com/office/powerpoint/2010/main" val="93721029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3000"/>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h-TH" smtClean="0"/>
              <a:t>คลิกเพื่อแก้ไขลักษณะชื่อเรื่องต้นแบบ</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h-TH" smtClean="0"/>
              <a:t>คลิกเพื่อแก้ไขลักษณะของข้อความต้นแบบ</a:t>
            </a:r>
          </a:p>
          <a:p>
            <a:pPr lvl="1" eaLnBrk="1" latinLnBrk="0" hangingPunct="1"/>
            <a:r>
              <a:rPr kumimoji="0" lang="th-TH" smtClean="0"/>
              <a:t>ระดับที่สอง</a:t>
            </a:r>
          </a:p>
          <a:p>
            <a:pPr lvl="2" eaLnBrk="1" latinLnBrk="0" hangingPunct="1"/>
            <a:r>
              <a:rPr kumimoji="0" lang="th-TH" smtClean="0"/>
              <a:t>ระดับที่สาม</a:t>
            </a:r>
          </a:p>
          <a:p>
            <a:pPr lvl="3" eaLnBrk="1" latinLnBrk="0" hangingPunct="1"/>
            <a:r>
              <a:rPr kumimoji="0" lang="th-TH" smtClean="0"/>
              <a:t>ระดับที่สี่</a:t>
            </a:r>
          </a:p>
          <a:p>
            <a:pPr lvl="4" eaLnBrk="1" latinLnBrk="0" hangingPunct="1"/>
            <a:r>
              <a:rPr kumimoji="0" lang="th-TH" smtClean="0"/>
              <a:t>ระดับที่ห้า</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h-TH">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555643501"/>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3000"/>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h-TH" smtClean="0"/>
              <a:t>คลิกเพื่อแก้ไขลักษณะชื่อเรื่องต้นแบบ</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h-TH" smtClean="0"/>
              <a:t>คลิกเพื่อแก้ไขลักษณะของข้อความต้นแบบ</a:t>
            </a:r>
          </a:p>
          <a:p>
            <a:pPr lvl="1" eaLnBrk="1" latinLnBrk="0" hangingPunct="1"/>
            <a:r>
              <a:rPr kumimoji="0" lang="th-TH" smtClean="0"/>
              <a:t>ระดับที่สอง</a:t>
            </a:r>
          </a:p>
          <a:p>
            <a:pPr lvl="2" eaLnBrk="1" latinLnBrk="0" hangingPunct="1"/>
            <a:r>
              <a:rPr kumimoji="0" lang="th-TH" smtClean="0"/>
              <a:t>ระดับที่สาม</a:t>
            </a:r>
          </a:p>
          <a:p>
            <a:pPr lvl="3" eaLnBrk="1" latinLnBrk="0" hangingPunct="1"/>
            <a:r>
              <a:rPr kumimoji="0" lang="th-TH" smtClean="0"/>
              <a:t>ระดับที่สี่</a:t>
            </a:r>
          </a:p>
          <a:p>
            <a:pPr lvl="4" eaLnBrk="1" latinLnBrk="0" hangingPunct="1"/>
            <a:r>
              <a:rPr kumimoji="0" lang="th-TH" smtClean="0"/>
              <a:t>ระดับที่ห้า</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0389971-746D-4F72-952C-83D8C3309A41}" type="datetimeFigureOut">
              <a:rPr lang="th-TH" smtClean="0">
                <a:solidFill>
                  <a:srgbClr val="04617B">
                    <a:shade val="90000"/>
                  </a:srgbClr>
                </a:solidFill>
              </a:rPr>
              <a:pPr/>
              <a:t>15/08/61</a:t>
            </a:fld>
            <a:endParaRPr lang="th-TH">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h-TH">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784A352-B5CC-44AB-B444-D9E9E59D3FC6}" type="slidenum">
              <a:rPr lang="th-TH" smtClean="0">
                <a:solidFill>
                  <a:srgbClr val="04617B">
                    <a:shade val="90000"/>
                  </a:srgbClr>
                </a:solidFill>
              </a:rPr>
              <a:pPr/>
              <a:t>‹#›</a:t>
            </a:fld>
            <a:endParaRPr lang="th-TH">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297682075"/>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3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th-TH"/>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2"/>
          </p:nvPr>
        </p:nvSpPr>
        <p:spPr>
          <a:xfrm>
            <a:off x="457200" y="635646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067E31-F22A-496F-B631-77E9444099B5}" type="datetimeFigureOut">
              <a:rPr lang="th-TH" smtClean="0">
                <a:solidFill>
                  <a:prstClr val="black">
                    <a:tint val="75000"/>
                  </a:prstClr>
                </a:solidFill>
              </a:rPr>
              <a:pPr/>
              <a:t>15/08/61</a:t>
            </a:fld>
            <a:endParaRPr lang="th-TH">
              <a:solidFill>
                <a:prstClr val="black">
                  <a:tint val="75000"/>
                </a:prstClr>
              </a:solidFill>
            </a:endParaRPr>
          </a:p>
        </p:txBody>
      </p:sp>
      <p:sp>
        <p:nvSpPr>
          <p:cNvPr id="5" name="Footer Placeholder 4"/>
          <p:cNvSpPr>
            <a:spLocks noGrp="1"/>
          </p:cNvSpPr>
          <p:nvPr>
            <p:ph type="ftr" sz="quarter" idx="3"/>
          </p:nvPr>
        </p:nvSpPr>
        <p:spPr>
          <a:xfrm>
            <a:off x="3124200" y="635646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solidFill>
                <a:prstClr val="black">
                  <a:tint val="75000"/>
                </a:prstClr>
              </a:solidFill>
            </a:endParaRPr>
          </a:p>
        </p:txBody>
      </p:sp>
      <p:sp>
        <p:nvSpPr>
          <p:cNvPr id="6" name="Slide Number Placeholder 5"/>
          <p:cNvSpPr>
            <a:spLocks noGrp="1"/>
          </p:cNvSpPr>
          <p:nvPr>
            <p:ph type="sldNum" sz="quarter" idx="4"/>
          </p:nvPr>
        </p:nvSpPr>
        <p:spPr>
          <a:xfrm>
            <a:off x="6553200" y="635646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AEE600-89D2-47B0-8D9B-F4E369472FC1}"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40753615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3000"/>
            <a:lum/>
          </a:blip>
          <a:srcRect/>
          <a:stretch>
            <a:fillRect/>
          </a:stretch>
        </a:blipFill>
        <a:effectLst/>
      </p:bgPr>
    </p:bg>
    <p:spTree>
      <p:nvGrpSpPr>
        <p:cNvPr id="1" name=""/>
        <p:cNvGrpSpPr/>
        <p:nvPr/>
      </p:nvGrpSpPr>
      <p:grpSpPr>
        <a:xfrm>
          <a:off x="0" y="0"/>
          <a:ext cx="0" cy="0"/>
          <a:chOff x="0" y="0"/>
          <a:chExt cx="0" cy="0"/>
        </a:xfrm>
      </p:grpSpPr>
      <p:sp>
        <p:nvSpPr>
          <p:cNvPr id="2" name="ตัวยึดชื่อเรื่อง 1"/>
          <p:cNvSpPr>
            <a:spLocks noGrp="1"/>
          </p:cNvSpPr>
          <p:nvPr>
            <p:ph type="title"/>
          </p:nvPr>
        </p:nvSpPr>
        <p:spPr>
          <a:xfrm>
            <a:off x="457200" y="274637"/>
            <a:ext cx="8229600" cy="1143000"/>
          </a:xfrm>
          <a:prstGeom prst="rect">
            <a:avLst/>
          </a:prstGeom>
        </p:spPr>
        <p:txBody>
          <a:bodyPr vert="horz" lIns="90704" tIns="45685" rIns="90704" bIns="45685" rtlCol="0" anchor="ctr">
            <a:normAutofit/>
          </a:bodyPr>
          <a:lstStyle/>
          <a:p>
            <a:r>
              <a:rPr lang="th-TH"/>
              <a:t>คลิกเพื่อแก้ไขลักษณะชื่อเรื่องต้นแบบ</a:t>
            </a:r>
          </a:p>
        </p:txBody>
      </p:sp>
      <p:sp>
        <p:nvSpPr>
          <p:cNvPr id="3" name="ตัวยึดข้อความ 2"/>
          <p:cNvSpPr>
            <a:spLocks noGrp="1"/>
          </p:cNvSpPr>
          <p:nvPr>
            <p:ph type="body" idx="1"/>
          </p:nvPr>
        </p:nvSpPr>
        <p:spPr>
          <a:xfrm>
            <a:off x="457200" y="1600206"/>
            <a:ext cx="8229600" cy="4525963"/>
          </a:xfrm>
          <a:prstGeom prst="rect">
            <a:avLst/>
          </a:prstGeom>
        </p:spPr>
        <p:txBody>
          <a:bodyPr vert="horz" lIns="90704" tIns="45685" rIns="90704" bIns="45685" rtlCol="0">
            <a:normAutofit/>
          </a:body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ยึดวันที่ 3"/>
          <p:cNvSpPr>
            <a:spLocks noGrp="1"/>
          </p:cNvSpPr>
          <p:nvPr>
            <p:ph type="dt" sz="half" idx="2"/>
          </p:nvPr>
        </p:nvSpPr>
        <p:spPr>
          <a:xfrm>
            <a:off x="457200" y="6356727"/>
            <a:ext cx="2133600" cy="365125"/>
          </a:xfrm>
          <a:prstGeom prst="rect">
            <a:avLst/>
          </a:prstGeom>
        </p:spPr>
        <p:txBody>
          <a:bodyPr vert="horz" lIns="90704" tIns="45685" rIns="90704" bIns="45685" rtlCol="0" anchor="ctr"/>
          <a:lstStyle>
            <a:lvl1pPr algn="l">
              <a:defRPr sz="1200">
                <a:solidFill>
                  <a:schemeClr val="tx1">
                    <a:tint val="75000"/>
                  </a:schemeClr>
                </a:solidFill>
              </a:defRPr>
            </a:lvl1pPr>
          </a:lstStyle>
          <a:p>
            <a:pPr defTabSz="906175"/>
            <a:fld id="{1F36FBA6-ADF5-47B3-B8BA-5ADC8F69DF7B}" type="datetimeFigureOut">
              <a:rPr lang="th-TH" smtClean="0">
                <a:solidFill>
                  <a:prstClr val="black">
                    <a:tint val="75000"/>
                  </a:prstClr>
                </a:solidFill>
              </a:rPr>
              <a:pPr defTabSz="906175"/>
              <a:t>15/08/61</a:t>
            </a:fld>
            <a:endParaRPr lang="th-TH">
              <a:solidFill>
                <a:prstClr val="black">
                  <a:tint val="75000"/>
                </a:prstClr>
              </a:solidFill>
            </a:endParaRPr>
          </a:p>
        </p:txBody>
      </p:sp>
      <p:sp>
        <p:nvSpPr>
          <p:cNvPr id="5" name="ตัวยึดท้ายกระดาษ 4"/>
          <p:cNvSpPr>
            <a:spLocks noGrp="1"/>
          </p:cNvSpPr>
          <p:nvPr>
            <p:ph type="ftr" sz="quarter" idx="3"/>
          </p:nvPr>
        </p:nvSpPr>
        <p:spPr>
          <a:xfrm>
            <a:off x="3124200" y="6356727"/>
            <a:ext cx="2895600" cy="365125"/>
          </a:xfrm>
          <a:prstGeom prst="rect">
            <a:avLst/>
          </a:prstGeom>
        </p:spPr>
        <p:txBody>
          <a:bodyPr vert="horz" lIns="90704" tIns="45685" rIns="90704" bIns="45685" rtlCol="0" anchor="ctr"/>
          <a:lstStyle>
            <a:lvl1pPr algn="ctr">
              <a:defRPr sz="1200">
                <a:solidFill>
                  <a:schemeClr val="tx1">
                    <a:tint val="75000"/>
                  </a:schemeClr>
                </a:solidFill>
              </a:defRPr>
            </a:lvl1pPr>
          </a:lstStyle>
          <a:p>
            <a:pPr defTabSz="906175"/>
            <a:endParaRPr lang="th-TH">
              <a:solidFill>
                <a:prstClr val="black">
                  <a:tint val="75000"/>
                </a:prstClr>
              </a:solidFill>
            </a:endParaRPr>
          </a:p>
        </p:txBody>
      </p:sp>
      <p:sp>
        <p:nvSpPr>
          <p:cNvPr id="6" name="ตัวยึดหมายเลขภาพนิ่ง 5"/>
          <p:cNvSpPr>
            <a:spLocks noGrp="1"/>
          </p:cNvSpPr>
          <p:nvPr>
            <p:ph type="sldNum" sz="quarter" idx="4"/>
          </p:nvPr>
        </p:nvSpPr>
        <p:spPr>
          <a:xfrm>
            <a:off x="6553200" y="6356727"/>
            <a:ext cx="2133600" cy="365125"/>
          </a:xfrm>
          <a:prstGeom prst="rect">
            <a:avLst/>
          </a:prstGeom>
        </p:spPr>
        <p:txBody>
          <a:bodyPr vert="horz" lIns="90704" tIns="45685" rIns="90704" bIns="45685" rtlCol="0" anchor="ctr"/>
          <a:lstStyle>
            <a:lvl1pPr algn="r">
              <a:defRPr sz="1200">
                <a:solidFill>
                  <a:schemeClr val="tx1">
                    <a:tint val="75000"/>
                  </a:schemeClr>
                </a:solidFill>
              </a:defRPr>
            </a:lvl1pPr>
          </a:lstStyle>
          <a:p>
            <a:pPr defTabSz="906175"/>
            <a:fld id="{23F57950-E25D-4098-8670-76F4FF438413}" type="slidenum">
              <a:rPr lang="th-TH" smtClean="0">
                <a:solidFill>
                  <a:prstClr val="black">
                    <a:tint val="75000"/>
                  </a:prstClr>
                </a:solidFill>
              </a:rPr>
              <a:pPr defTabSz="906175"/>
              <a:t>‹#›</a:t>
            </a:fld>
            <a:endParaRPr lang="th-TH">
              <a:solidFill>
                <a:prstClr val="black">
                  <a:tint val="75000"/>
                </a:prstClr>
              </a:solidFill>
            </a:endParaRPr>
          </a:p>
        </p:txBody>
      </p:sp>
    </p:spTree>
    <p:extLst>
      <p:ext uri="{BB962C8B-B14F-4D97-AF65-F5344CB8AC3E}">
        <p14:creationId xmlns:p14="http://schemas.microsoft.com/office/powerpoint/2010/main" val="15770235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06175" rtl="0" eaLnBrk="1" latinLnBrk="0" hangingPunct="1">
        <a:spcBef>
          <a:spcPct val="0"/>
        </a:spcBef>
        <a:buNone/>
        <a:defRPr sz="4400" kern="1200">
          <a:solidFill>
            <a:schemeClr val="tx1"/>
          </a:solidFill>
          <a:latin typeface="+mj-lt"/>
          <a:ea typeface="+mj-ea"/>
          <a:cs typeface="+mj-cs"/>
        </a:defRPr>
      </a:lvl1pPr>
    </p:titleStyle>
    <p:bodyStyle>
      <a:lvl1pPr marL="339980" indent="-339980" algn="l" defTabSz="90617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6301" indent="-283318" algn="l" defTabSz="90617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2830" indent="-226656" algn="l" defTabSz="90617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5693" indent="-226656" algn="l" defTabSz="906175"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038730" indent="-226656" algn="l" defTabSz="906175"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491936" indent="-226656" algn="l" defTabSz="906175"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2945018" indent="-226656" algn="l" defTabSz="906175"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398147" indent="-226656" algn="l" defTabSz="906175"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3851357" indent="-226656" algn="l" defTabSz="906175"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th-TH"/>
      </a:defPPr>
      <a:lvl1pPr marL="0" algn="l" defTabSz="906175" rtl="0" eaLnBrk="1" latinLnBrk="0" hangingPunct="1">
        <a:defRPr sz="2800" kern="1200">
          <a:solidFill>
            <a:schemeClr val="tx1"/>
          </a:solidFill>
          <a:latin typeface="+mn-lt"/>
          <a:ea typeface="+mn-ea"/>
          <a:cs typeface="+mn-cs"/>
        </a:defRPr>
      </a:lvl1pPr>
      <a:lvl2pPr marL="452872" algn="l" defTabSz="906175" rtl="0" eaLnBrk="1" latinLnBrk="0" hangingPunct="1">
        <a:defRPr sz="2800" kern="1200">
          <a:solidFill>
            <a:schemeClr val="tx1"/>
          </a:solidFill>
          <a:latin typeface="+mn-lt"/>
          <a:ea typeface="+mn-ea"/>
          <a:cs typeface="+mn-cs"/>
        </a:defRPr>
      </a:lvl2pPr>
      <a:lvl3pPr marL="906175" algn="l" defTabSz="906175" rtl="0" eaLnBrk="1" latinLnBrk="0" hangingPunct="1">
        <a:defRPr sz="2800" kern="1200">
          <a:solidFill>
            <a:schemeClr val="tx1"/>
          </a:solidFill>
          <a:latin typeface="+mn-lt"/>
          <a:ea typeface="+mn-ea"/>
          <a:cs typeface="+mn-cs"/>
        </a:defRPr>
      </a:lvl3pPr>
      <a:lvl4pPr marL="1359261" algn="l" defTabSz="906175" rtl="0" eaLnBrk="1" latinLnBrk="0" hangingPunct="1">
        <a:defRPr sz="2800" kern="1200">
          <a:solidFill>
            <a:schemeClr val="tx1"/>
          </a:solidFill>
          <a:latin typeface="+mn-lt"/>
          <a:ea typeface="+mn-ea"/>
          <a:cs typeface="+mn-cs"/>
        </a:defRPr>
      </a:lvl4pPr>
      <a:lvl5pPr marL="1812348" algn="l" defTabSz="906175" rtl="0" eaLnBrk="1" latinLnBrk="0" hangingPunct="1">
        <a:defRPr sz="2800" kern="1200">
          <a:solidFill>
            <a:schemeClr val="tx1"/>
          </a:solidFill>
          <a:latin typeface="+mn-lt"/>
          <a:ea typeface="+mn-ea"/>
          <a:cs typeface="+mn-cs"/>
        </a:defRPr>
      </a:lvl5pPr>
      <a:lvl6pPr marL="2265657" algn="l" defTabSz="906175" rtl="0" eaLnBrk="1" latinLnBrk="0" hangingPunct="1">
        <a:defRPr sz="2800" kern="1200">
          <a:solidFill>
            <a:schemeClr val="tx1"/>
          </a:solidFill>
          <a:latin typeface="+mn-lt"/>
          <a:ea typeface="+mn-ea"/>
          <a:cs typeface="+mn-cs"/>
        </a:defRPr>
      </a:lvl6pPr>
      <a:lvl7pPr marL="2718527" algn="l" defTabSz="906175" rtl="0" eaLnBrk="1" latinLnBrk="0" hangingPunct="1">
        <a:defRPr sz="2800" kern="1200">
          <a:solidFill>
            <a:schemeClr val="tx1"/>
          </a:solidFill>
          <a:latin typeface="+mn-lt"/>
          <a:ea typeface="+mn-ea"/>
          <a:cs typeface="+mn-cs"/>
        </a:defRPr>
      </a:lvl7pPr>
      <a:lvl8pPr marL="3171399" algn="l" defTabSz="906175" rtl="0" eaLnBrk="1" latinLnBrk="0" hangingPunct="1">
        <a:defRPr sz="2800" kern="1200">
          <a:solidFill>
            <a:schemeClr val="tx1"/>
          </a:solidFill>
          <a:latin typeface="+mn-lt"/>
          <a:ea typeface="+mn-ea"/>
          <a:cs typeface="+mn-cs"/>
        </a:defRPr>
      </a:lvl8pPr>
      <a:lvl9pPr marL="3624552" algn="l" defTabSz="906175" rtl="0" eaLnBrk="1" latinLnBrk="0" hangingPunct="1">
        <a:defRPr sz="2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3000"/>
            <a:lum/>
          </a:blip>
          <a:srcRect/>
          <a:stretch>
            <a:fillRect/>
          </a:stretch>
        </a:blipFill>
        <a:effectLst/>
      </p:bgPr>
    </p:bg>
    <p:spTree>
      <p:nvGrpSpPr>
        <p:cNvPr id="1" name=""/>
        <p:cNvGrpSpPr/>
        <p:nvPr/>
      </p:nvGrpSpPr>
      <p:grpSpPr>
        <a:xfrm>
          <a:off x="0" y="0"/>
          <a:ext cx="0" cy="0"/>
          <a:chOff x="0" y="0"/>
          <a:chExt cx="0" cy="0"/>
        </a:xfrm>
      </p:grpSpPr>
      <p:sp>
        <p:nvSpPr>
          <p:cNvPr id="2" name="ตัวแทนชื่อเรื่อง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th-TH" smtClean="0"/>
              <a:t>คลิกเพื่อแก้ไขลักษณะชื่อเรื่องต้นแบบ</a:t>
            </a:r>
            <a:endParaRPr lang="en-US"/>
          </a:p>
        </p:txBody>
      </p:sp>
      <p:sp>
        <p:nvSpPr>
          <p:cNvPr id="3" name="ตัวแทนข้อความ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4" name="ตัวแทนวันที่ 3"/>
          <p:cNvSpPr>
            <a:spLocks noGrp="1"/>
          </p:cNvSpPr>
          <p:nvPr>
            <p:ph type="dt" sz="half" idx="2"/>
          </p:nvPr>
        </p:nvSpPr>
        <p:spPr>
          <a:xfrm>
            <a:off x="457200" y="63564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5" name="ตัวแทนท้ายกระดาษ 4"/>
          <p:cNvSpPr>
            <a:spLocks noGrp="1"/>
          </p:cNvSpPr>
          <p:nvPr>
            <p:ph type="ftr" sz="quarter" idx="3"/>
          </p:nvPr>
        </p:nvSpPr>
        <p:spPr>
          <a:xfrm>
            <a:off x="3124200" y="63564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ตัวแทนหมายเลขภาพนิ่ง 5"/>
          <p:cNvSpPr>
            <a:spLocks noGrp="1"/>
          </p:cNvSpPr>
          <p:nvPr>
            <p:ph type="sldNum" sz="quarter" idx="4"/>
          </p:nvPr>
        </p:nvSpPr>
        <p:spPr>
          <a:xfrm>
            <a:off x="6553200" y="63564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
        <p:nvSpPr>
          <p:cNvPr id="7" name="สี่เหลี่ยมผืนผ้า 6"/>
          <p:cNvSpPr/>
          <p:nvPr/>
        </p:nvSpPr>
        <p:spPr>
          <a:xfrm>
            <a:off x="0" y="0"/>
            <a:ext cx="9144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158274627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3000"/>
            <a:lum/>
          </a:blip>
          <a:srcRect/>
          <a:stretch>
            <a:fillRect/>
          </a:stretch>
        </a:blipFill>
        <a:effectLst/>
      </p:bgPr>
    </p:bg>
    <p:spTree>
      <p:nvGrpSpPr>
        <p:cNvPr id="1" name=""/>
        <p:cNvGrpSpPr/>
        <p:nvPr/>
      </p:nvGrpSpPr>
      <p:grpSpPr>
        <a:xfrm>
          <a:off x="0" y="0"/>
          <a:ext cx="0" cy="0"/>
          <a:chOff x="0" y="0"/>
          <a:chExt cx="0" cy="0"/>
        </a:xfrm>
      </p:grpSpPr>
      <p:sp>
        <p:nvSpPr>
          <p:cNvPr id="7" name="วงกลม 6">
            <a:extLst/>
          </p:cNvPr>
          <p:cNvSpPr/>
          <p:nvPr/>
        </p:nvSpPr>
        <p:spPr>
          <a:xfrm>
            <a:off x="-815975" y="-815974"/>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lIns="90766" tIns="45685" rIns="90766" bIns="45685" anchor="ctr"/>
          <a:lstStyle/>
          <a:p>
            <a:pPr algn="ctr" defTabSz="906857" fontAlgn="base">
              <a:spcBef>
                <a:spcPct val="0"/>
              </a:spcBef>
              <a:spcAft>
                <a:spcPct val="0"/>
              </a:spcAft>
              <a:defRPr/>
            </a:pPr>
            <a:endParaRPr lang="en-US" sz="1900" b="1">
              <a:solidFill>
                <a:prstClr val="white"/>
              </a:solidFill>
            </a:endParaRPr>
          </a:p>
        </p:txBody>
      </p:sp>
      <p:sp>
        <p:nvSpPr>
          <p:cNvPr id="8" name="วงรี 7">
            <a:extLst/>
          </p:cNvPr>
          <p:cNvSpPr/>
          <p:nvPr/>
        </p:nvSpPr>
        <p:spPr>
          <a:xfrm>
            <a:off x="168275" y="2065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lIns="90766" tIns="45685" rIns="90766" bIns="45685" anchor="ctr"/>
          <a:lstStyle/>
          <a:p>
            <a:pPr algn="ctr" defTabSz="906857" fontAlgn="base">
              <a:spcBef>
                <a:spcPct val="0"/>
              </a:spcBef>
              <a:spcAft>
                <a:spcPct val="0"/>
              </a:spcAft>
              <a:defRPr/>
            </a:pPr>
            <a:endParaRPr lang="en-US" sz="1900" b="1">
              <a:solidFill>
                <a:prstClr val="white"/>
              </a:solidFill>
            </a:endParaRPr>
          </a:p>
        </p:txBody>
      </p:sp>
      <p:sp>
        <p:nvSpPr>
          <p:cNvPr id="11" name="โดนัท 10">
            <a:extLst/>
          </p:cNvPr>
          <p:cNvSpPr/>
          <p:nvPr/>
        </p:nvSpPr>
        <p:spPr>
          <a:xfrm rot="2315675">
            <a:off x="182882" y="1055081"/>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lIns="90766" tIns="45685" rIns="90766" bIns="45685" anchor="ctr"/>
          <a:lstStyle/>
          <a:p>
            <a:pPr algn="ctr" defTabSz="906857" fontAlgn="base">
              <a:spcBef>
                <a:spcPct val="0"/>
              </a:spcBef>
              <a:spcAft>
                <a:spcPct val="0"/>
              </a:spcAft>
              <a:defRPr/>
            </a:pPr>
            <a:endParaRPr lang="en-US" sz="1900" b="1">
              <a:solidFill>
                <a:prstClr val="white"/>
              </a:solidFill>
            </a:endParaRPr>
          </a:p>
        </p:txBody>
      </p:sp>
      <p:sp>
        <p:nvSpPr>
          <p:cNvPr id="12" name="สี่เหลี่ยมผืนผ้า 11">
            <a:extLst/>
          </p:cNvPr>
          <p:cNvSpPr/>
          <p:nvPr/>
        </p:nvSpPr>
        <p:spPr>
          <a:xfrm>
            <a:off x="1012827"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0766" tIns="45685" rIns="90766" bIns="45685" anchor="ctr"/>
          <a:lstStyle/>
          <a:p>
            <a:pPr algn="ctr" defTabSz="906857" fontAlgn="base">
              <a:spcBef>
                <a:spcPct val="0"/>
              </a:spcBef>
              <a:spcAft>
                <a:spcPct val="0"/>
              </a:spcAft>
              <a:defRPr/>
            </a:pPr>
            <a:endParaRPr lang="en-US" sz="1900" b="1">
              <a:solidFill>
                <a:prstClr val="white"/>
              </a:solidFill>
            </a:endParaRPr>
          </a:p>
        </p:txBody>
      </p:sp>
      <p:sp>
        <p:nvSpPr>
          <p:cNvPr id="5" name="ตัวยึดชื่อเรื่อง 4">
            <a:extLst/>
          </p:cNvPr>
          <p:cNvSpPr>
            <a:spLocks noGrp="1"/>
          </p:cNvSpPr>
          <p:nvPr>
            <p:ph type="title"/>
          </p:nvPr>
        </p:nvSpPr>
        <p:spPr>
          <a:xfrm>
            <a:off x="1435101" y="274637"/>
            <a:ext cx="7499350" cy="1143000"/>
          </a:xfrm>
          <a:prstGeom prst="rect">
            <a:avLst/>
          </a:prstGeom>
        </p:spPr>
        <p:txBody>
          <a:bodyPr lIns="90766" tIns="45685" rIns="90766" bIns="45685" anchor="ctr">
            <a:normAutofit/>
          </a:bodyPr>
          <a:lstStyle/>
          <a:p>
            <a:r>
              <a:rPr lang="th-TH"/>
              <a:t>คลิกเพื่อแก้ไขลักษณะชื่อเรื่องต้นแบบ</a:t>
            </a:r>
            <a:endParaRPr lang="en-US"/>
          </a:p>
        </p:txBody>
      </p:sp>
      <p:sp>
        <p:nvSpPr>
          <p:cNvPr id="1033" name="ตัวยึดข้อความ 8"/>
          <p:cNvSpPr>
            <a:spLocks noGrp="1"/>
          </p:cNvSpPr>
          <p:nvPr>
            <p:ph type="body" idx="1"/>
          </p:nvPr>
        </p:nvSpPr>
        <p:spPr bwMode="auto">
          <a:xfrm>
            <a:off x="1435101" y="1447800"/>
            <a:ext cx="74993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766" tIns="45685" rIns="90766" bIns="45685" numCol="1" anchor="t" anchorCtr="0" compatLnSpc="1">
            <a:prstTxWarp prst="textNoShape">
              <a:avLst/>
            </a:prstTxWarp>
          </a:bodyPr>
          <a:lstStyle/>
          <a:p>
            <a:pPr lvl="0"/>
            <a:r>
              <a:rPr lang="th-TH" altLang="th-TH"/>
              <a:t>คลิกเพื่อแก้ไขลักษณะของข้อความต้นแบบ</a:t>
            </a:r>
          </a:p>
          <a:p>
            <a:pPr lvl="1"/>
            <a:r>
              <a:rPr lang="th-TH" altLang="th-TH"/>
              <a:t>ระดับที่สอง</a:t>
            </a:r>
          </a:p>
          <a:p>
            <a:pPr lvl="2"/>
            <a:r>
              <a:rPr lang="th-TH" altLang="th-TH"/>
              <a:t>ระดับที่สาม</a:t>
            </a:r>
          </a:p>
          <a:p>
            <a:pPr lvl="3"/>
            <a:r>
              <a:rPr lang="th-TH" altLang="th-TH"/>
              <a:t>ระดับที่สี่</a:t>
            </a:r>
          </a:p>
          <a:p>
            <a:pPr lvl="4"/>
            <a:r>
              <a:rPr lang="th-TH" altLang="th-TH"/>
              <a:t>ระดับที่ห้า</a:t>
            </a:r>
            <a:endParaRPr lang="en-US" altLang="th-TH"/>
          </a:p>
        </p:txBody>
      </p:sp>
      <p:sp>
        <p:nvSpPr>
          <p:cNvPr id="24" name="ตัวยึดวันที่ 23">
            <a:extLst/>
          </p:cNvPr>
          <p:cNvSpPr>
            <a:spLocks noGrp="1"/>
          </p:cNvSpPr>
          <p:nvPr>
            <p:ph type="dt" sz="half" idx="2"/>
          </p:nvPr>
        </p:nvSpPr>
        <p:spPr>
          <a:xfrm>
            <a:off x="3581400" y="6305663"/>
            <a:ext cx="2133600" cy="476251"/>
          </a:xfrm>
          <a:prstGeom prst="rect">
            <a:avLst/>
          </a:prstGeom>
        </p:spPr>
        <p:txBody>
          <a:bodyPr lIns="90766" tIns="45685" rIns="90766" bIns="45685" anchor="b"/>
          <a:lstStyle>
            <a:lvl1pPr algn="r" eaLnBrk="1" latinLnBrk="0" hangingPunct="1">
              <a:defRPr kumimoji="0" sz="1200">
                <a:solidFill>
                  <a:schemeClr val="bg2">
                    <a:shade val="50000"/>
                    <a:satMod val="200000"/>
                  </a:schemeClr>
                </a:solidFill>
                <a:latin typeface="Arial" charset="0"/>
                <a:cs typeface="Arial" charset="0"/>
              </a:defRPr>
            </a:lvl1pPr>
            <a:extLst/>
          </a:lstStyle>
          <a:p>
            <a:pPr defTabSz="906857" fontAlgn="base">
              <a:spcBef>
                <a:spcPct val="0"/>
              </a:spcBef>
              <a:spcAft>
                <a:spcPct val="0"/>
              </a:spcAft>
              <a:defRPr/>
            </a:pPr>
            <a:fld id="{94A1C3AC-8C9E-4C8B-927F-42A5063ACC61}" type="datetime1">
              <a:rPr lang="en-US" b="1" smtClean="0">
                <a:solidFill>
                  <a:srgbClr val="E7DEC9">
                    <a:shade val="50000"/>
                    <a:satMod val="200000"/>
                  </a:srgbClr>
                </a:solidFill>
              </a:rPr>
              <a:pPr defTabSz="906857" fontAlgn="base">
                <a:spcBef>
                  <a:spcPct val="0"/>
                </a:spcBef>
                <a:spcAft>
                  <a:spcPct val="0"/>
                </a:spcAft>
                <a:defRPr/>
              </a:pPr>
              <a:t>8/15/2018</a:t>
            </a:fld>
            <a:endParaRPr lang="en-US" b="1">
              <a:solidFill>
                <a:srgbClr val="E7DEC9">
                  <a:shade val="50000"/>
                  <a:satMod val="200000"/>
                </a:srgbClr>
              </a:solidFill>
            </a:endParaRPr>
          </a:p>
        </p:txBody>
      </p:sp>
      <p:sp>
        <p:nvSpPr>
          <p:cNvPr id="10" name="ตัวยึดท้ายกระดาษ 9">
            <a:extLst/>
          </p:cNvPr>
          <p:cNvSpPr>
            <a:spLocks noGrp="1"/>
          </p:cNvSpPr>
          <p:nvPr>
            <p:ph type="ftr" sz="quarter" idx="3"/>
          </p:nvPr>
        </p:nvSpPr>
        <p:spPr>
          <a:xfrm>
            <a:off x="5715000" y="6305663"/>
            <a:ext cx="2895600" cy="476251"/>
          </a:xfrm>
          <a:prstGeom prst="rect">
            <a:avLst/>
          </a:prstGeom>
        </p:spPr>
        <p:txBody>
          <a:bodyPr lIns="90766" tIns="45685" rIns="90766" bIns="45685" anchor="b"/>
          <a:lstStyle>
            <a:lvl1pPr eaLnBrk="1" latinLnBrk="0" hangingPunct="1">
              <a:defRPr kumimoji="0" sz="1200">
                <a:solidFill>
                  <a:schemeClr val="bg2">
                    <a:shade val="50000"/>
                    <a:satMod val="200000"/>
                  </a:schemeClr>
                </a:solidFill>
                <a:effectLst/>
                <a:latin typeface="Arial" charset="0"/>
                <a:cs typeface="Arial" charset="0"/>
              </a:defRPr>
            </a:lvl1pPr>
            <a:extLst/>
          </a:lstStyle>
          <a:p>
            <a:pPr defTabSz="906857" fontAlgn="base">
              <a:spcBef>
                <a:spcPct val="0"/>
              </a:spcBef>
              <a:spcAft>
                <a:spcPct val="0"/>
              </a:spcAft>
              <a:defRPr/>
            </a:pPr>
            <a:endParaRPr lang="th-TH" b="1">
              <a:solidFill>
                <a:srgbClr val="E7DEC9">
                  <a:shade val="50000"/>
                  <a:satMod val="200000"/>
                </a:srgbClr>
              </a:solidFill>
            </a:endParaRPr>
          </a:p>
        </p:txBody>
      </p:sp>
      <p:sp>
        <p:nvSpPr>
          <p:cNvPr id="22" name="ตัวยึดหมายเลขภาพนิ่ง 21">
            <a:extLst/>
          </p:cNvPr>
          <p:cNvSpPr>
            <a:spLocks noGrp="1"/>
          </p:cNvSpPr>
          <p:nvPr>
            <p:ph type="sldNum" sz="quarter" idx="4"/>
          </p:nvPr>
        </p:nvSpPr>
        <p:spPr>
          <a:xfrm>
            <a:off x="8613775" y="6305663"/>
            <a:ext cx="457200" cy="476251"/>
          </a:xfrm>
          <a:prstGeom prst="rect">
            <a:avLst/>
          </a:prstGeom>
        </p:spPr>
        <p:txBody>
          <a:bodyPr vert="horz" wrap="square" lIns="90766" tIns="45685" rIns="90766" bIns="45685" numCol="1" anchor="b" anchorCtr="0" compatLnSpc="1">
            <a:prstTxWarp prst="textNoShape">
              <a:avLst/>
            </a:prstTxWarp>
          </a:bodyPr>
          <a:lstStyle>
            <a:lvl1pPr algn="ctr" eaLnBrk="1" hangingPunct="1">
              <a:defRPr sz="1200" smtClean="0">
                <a:solidFill>
                  <a:srgbClr val="B5A788"/>
                </a:solidFill>
              </a:defRPr>
            </a:lvl1pPr>
          </a:lstStyle>
          <a:p>
            <a:pPr defTabSz="906857" fontAlgn="base">
              <a:spcBef>
                <a:spcPct val="0"/>
              </a:spcBef>
              <a:spcAft>
                <a:spcPct val="0"/>
              </a:spcAft>
              <a:defRPr/>
            </a:pPr>
            <a:fld id="{393C4446-C1C8-44C6-8E19-05FE2CD0B253}" type="slidenum">
              <a:rPr lang="en-US" altLang="th-TH" b="1">
                <a:latin typeface="Arial" pitchFamily="34" charset="0"/>
                <a:cs typeface="Arial" pitchFamily="34" charset="0"/>
              </a:rPr>
              <a:pPr defTabSz="906857" fontAlgn="base">
                <a:spcBef>
                  <a:spcPct val="0"/>
                </a:spcBef>
                <a:spcAft>
                  <a:spcPct val="0"/>
                </a:spcAft>
                <a:defRPr/>
              </a:pPr>
              <a:t>‹#›</a:t>
            </a:fld>
            <a:endParaRPr lang="en-US" altLang="th-TH" b="1">
              <a:latin typeface="Arial" pitchFamily="34" charset="0"/>
              <a:cs typeface="Arial" pitchFamily="34" charset="0"/>
            </a:endParaRPr>
          </a:p>
        </p:txBody>
      </p:sp>
      <p:sp>
        <p:nvSpPr>
          <p:cNvPr id="15" name="สี่เหลี่ยมผืนผ้า 14">
            <a:extLst/>
          </p:cNvPr>
          <p:cNvSpPr/>
          <p:nvPr/>
        </p:nvSpPr>
        <p:spPr bwMode="invGray">
          <a:xfrm>
            <a:off x="1014792"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lIns="90766" tIns="45685" rIns="90766" bIns="45685" anchor="ctr"/>
          <a:lstStyle/>
          <a:p>
            <a:pPr algn="ctr" defTabSz="906857" fontAlgn="base">
              <a:spcBef>
                <a:spcPct val="0"/>
              </a:spcBef>
              <a:spcAft>
                <a:spcPct val="0"/>
              </a:spcAft>
              <a:defRPr/>
            </a:pPr>
            <a:endParaRPr lang="en-US" sz="1900" b="1">
              <a:solidFill>
                <a:prstClr val="white"/>
              </a:solidFill>
            </a:endParaRPr>
          </a:p>
        </p:txBody>
      </p:sp>
    </p:spTree>
    <p:extLst>
      <p:ext uri="{BB962C8B-B14F-4D97-AF65-F5344CB8AC3E}">
        <p14:creationId xmlns:p14="http://schemas.microsoft.com/office/powerpoint/2010/main" val="219932058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rtl="0" eaLnBrk="0" fontAlgn="base" hangingPunct="0">
        <a:spcBef>
          <a:spcPct val="0"/>
        </a:spcBef>
        <a:spcAft>
          <a:spcPct val="0"/>
        </a:spcAft>
        <a:defRPr sz="44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400">
          <a:solidFill>
            <a:srgbClr val="572314"/>
          </a:solidFill>
          <a:latin typeface="Gill Sans MT" panose="020B0502020104020203" pitchFamily="34" charset="0"/>
        </a:defRPr>
      </a:lvl2pPr>
      <a:lvl3pPr algn="l" rtl="0" eaLnBrk="0" fontAlgn="base" hangingPunct="0">
        <a:spcBef>
          <a:spcPct val="0"/>
        </a:spcBef>
        <a:spcAft>
          <a:spcPct val="0"/>
        </a:spcAft>
        <a:defRPr sz="4400">
          <a:solidFill>
            <a:srgbClr val="572314"/>
          </a:solidFill>
          <a:latin typeface="Gill Sans MT" panose="020B0502020104020203" pitchFamily="34" charset="0"/>
        </a:defRPr>
      </a:lvl3pPr>
      <a:lvl4pPr algn="l" rtl="0" eaLnBrk="0" fontAlgn="base" hangingPunct="0">
        <a:spcBef>
          <a:spcPct val="0"/>
        </a:spcBef>
        <a:spcAft>
          <a:spcPct val="0"/>
        </a:spcAft>
        <a:defRPr sz="4400">
          <a:solidFill>
            <a:srgbClr val="572314"/>
          </a:solidFill>
          <a:latin typeface="Gill Sans MT" panose="020B0502020104020203" pitchFamily="34" charset="0"/>
        </a:defRPr>
      </a:lvl4pPr>
      <a:lvl5pPr algn="l" rtl="0" eaLnBrk="0" fontAlgn="base" hangingPunct="0">
        <a:spcBef>
          <a:spcPct val="0"/>
        </a:spcBef>
        <a:spcAft>
          <a:spcPct val="0"/>
        </a:spcAft>
        <a:defRPr sz="4400">
          <a:solidFill>
            <a:srgbClr val="572314"/>
          </a:solidFill>
          <a:latin typeface="Gill Sans MT" panose="020B0502020104020203" pitchFamily="34" charset="0"/>
        </a:defRPr>
      </a:lvl5pPr>
      <a:lvl6pPr marL="453232" algn="l" rtl="0" fontAlgn="base">
        <a:spcBef>
          <a:spcPct val="0"/>
        </a:spcBef>
        <a:spcAft>
          <a:spcPct val="0"/>
        </a:spcAft>
        <a:defRPr sz="4400">
          <a:solidFill>
            <a:srgbClr val="572314"/>
          </a:solidFill>
          <a:latin typeface="Gill Sans MT" panose="020B0502020104020203" pitchFamily="34" charset="0"/>
        </a:defRPr>
      </a:lvl6pPr>
      <a:lvl7pPr marL="906857" algn="l" rtl="0" fontAlgn="base">
        <a:spcBef>
          <a:spcPct val="0"/>
        </a:spcBef>
        <a:spcAft>
          <a:spcPct val="0"/>
        </a:spcAft>
        <a:defRPr sz="4400">
          <a:solidFill>
            <a:srgbClr val="572314"/>
          </a:solidFill>
          <a:latin typeface="Gill Sans MT" panose="020B0502020104020203" pitchFamily="34" charset="0"/>
        </a:defRPr>
      </a:lvl7pPr>
      <a:lvl8pPr marL="1360284" algn="l" rtl="0" fontAlgn="base">
        <a:spcBef>
          <a:spcPct val="0"/>
        </a:spcBef>
        <a:spcAft>
          <a:spcPct val="0"/>
        </a:spcAft>
        <a:defRPr sz="4400">
          <a:solidFill>
            <a:srgbClr val="572314"/>
          </a:solidFill>
          <a:latin typeface="Gill Sans MT" panose="020B0502020104020203" pitchFamily="34" charset="0"/>
        </a:defRPr>
      </a:lvl8pPr>
      <a:lvl9pPr marL="1813712" algn="l" rtl="0" fontAlgn="base">
        <a:spcBef>
          <a:spcPct val="0"/>
        </a:spcBef>
        <a:spcAft>
          <a:spcPct val="0"/>
        </a:spcAft>
        <a:defRPr sz="4400">
          <a:solidFill>
            <a:srgbClr val="572314"/>
          </a:solidFill>
          <a:latin typeface="Gill Sans MT" panose="020B0502020104020203" pitchFamily="34" charset="0"/>
        </a:defRPr>
      </a:lvl9pPr>
      <a:extLst/>
    </p:titleStyle>
    <p:bodyStyle>
      <a:lvl1pPr marL="362433" indent="-280343"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4443" indent="-234552" algn="l" rtl="0" eaLnBrk="0" fontAlgn="base" hangingPunct="0">
        <a:spcBef>
          <a:spcPts val="551"/>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78503" indent="-226817"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87667" indent="-171700" algn="l" rtl="0" eaLnBrk="0" fontAlgn="base" hangingPunct="0">
        <a:spcBef>
          <a:spcPct val="20000"/>
        </a:spcBef>
        <a:spcAft>
          <a:spcPct val="0"/>
        </a:spcAft>
        <a:buClr>
          <a:srgbClr val="C32D2E"/>
        </a:buClr>
        <a:buFont typeface="Wingdings 2" pitchFamily="18" charset="2"/>
        <a:buChar char=""/>
        <a:defRPr sz="2100" kern="1200">
          <a:solidFill>
            <a:schemeClr val="tx1"/>
          </a:solidFill>
          <a:latin typeface="+mn-lt"/>
          <a:ea typeface="+mn-ea"/>
          <a:cs typeface="+mn-cs"/>
        </a:defRPr>
      </a:lvl4pPr>
      <a:lvl5pPr marL="1286336" indent="-181217" algn="l" rtl="0" eaLnBrk="0" fontAlgn="base" hangingPunct="0">
        <a:spcBef>
          <a:spcPct val="20000"/>
        </a:spcBef>
        <a:spcAft>
          <a:spcPct val="0"/>
        </a:spcAft>
        <a:buClr>
          <a:srgbClr val="84AA33"/>
        </a:buClr>
        <a:buFont typeface="Wingdings 2" pitchFamily="18" charset="2"/>
        <a:buChar char=""/>
        <a:defRPr sz="2100" kern="1200">
          <a:solidFill>
            <a:schemeClr val="tx1"/>
          </a:solidFill>
          <a:latin typeface="+mn-lt"/>
          <a:ea typeface="+mn-ea"/>
          <a:cs typeface="+mn-cs"/>
        </a:defRPr>
      </a:lvl5pPr>
      <a:lvl6pPr marL="1496347" indent="-181532" algn="l" rtl="0" eaLnBrk="1" latinLnBrk="0" hangingPunct="1">
        <a:lnSpc>
          <a:spcPct val="100000"/>
        </a:lnSpc>
        <a:spcBef>
          <a:spcPct val="20000"/>
        </a:spcBef>
        <a:buClr>
          <a:schemeClr val="accent5"/>
        </a:buClr>
        <a:buFont typeface="Wingdings 2"/>
        <a:buChar char=""/>
        <a:defRPr kumimoji="0" sz="2100" kern="1200">
          <a:solidFill>
            <a:schemeClr val="tx1"/>
          </a:solidFill>
          <a:latin typeface="+mn-lt"/>
          <a:ea typeface="+mn-ea"/>
          <a:cs typeface="+mn-cs"/>
        </a:defRPr>
      </a:lvl6pPr>
      <a:lvl7pPr marL="1704875" indent="-181532" algn="l" rtl="0" eaLnBrk="1" latinLnBrk="0" hangingPunct="1">
        <a:lnSpc>
          <a:spcPct val="100000"/>
        </a:lnSpc>
        <a:spcBef>
          <a:spcPct val="20000"/>
        </a:spcBef>
        <a:buClr>
          <a:schemeClr val="accent6"/>
        </a:buClr>
        <a:buFont typeface="Wingdings 2"/>
        <a:buChar char=""/>
        <a:defRPr kumimoji="0" sz="2100" kern="1200">
          <a:solidFill>
            <a:schemeClr val="tx1"/>
          </a:solidFill>
          <a:latin typeface="+mn-lt"/>
          <a:ea typeface="+mn-ea"/>
          <a:cs typeface="+mn-cs"/>
        </a:defRPr>
      </a:lvl7pPr>
      <a:lvl8pPr marL="1904271" indent="-181532" algn="l" rtl="0" eaLnBrk="1" latinLnBrk="0" hangingPunct="1">
        <a:lnSpc>
          <a:spcPct val="100000"/>
        </a:lnSpc>
        <a:spcBef>
          <a:spcPct val="20000"/>
        </a:spcBef>
        <a:buClr>
          <a:schemeClr val="accent6"/>
        </a:buClr>
        <a:buFont typeface="Wingdings 2"/>
        <a:buChar char=""/>
        <a:defRPr kumimoji="0" sz="2100" kern="1200">
          <a:solidFill>
            <a:schemeClr val="tx1"/>
          </a:solidFill>
          <a:latin typeface="+mn-lt"/>
          <a:ea typeface="+mn-ea"/>
          <a:cs typeface="+mn-cs"/>
        </a:defRPr>
      </a:lvl8pPr>
      <a:lvl9pPr marL="2113123" indent="-181532" algn="l" rtl="0" eaLnBrk="1" latinLnBrk="0" hangingPunct="1">
        <a:lnSpc>
          <a:spcPct val="100000"/>
        </a:lnSpc>
        <a:spcBef>
          <a:spcPct val="20000"/>
        </a:spcBef>
        <a:buClr>
          <a:schemeClr val="accent6"/>
        </a:buClr>
        <a:buFont typeface="Wingdings 2"/>
        <a:buChar char=""/>
        <a:defRPr kumimoji="0" sz="21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3232" algn="l" rtl="0" eaLnBrk="1" latinLnBrk="0" hangingPunct="1">
        <a:defRPr kumimoji="0" kern="1200">
          <a:solidFill>
            <a:schemeClr val="tx1"/>
          </a:solidFill>
          <a:latin typeface="+mn-lt"/>
          <a:ea typeface="+mn-ea"/>
          <a:cs typeface="+mn-cs"/>
        </a:defRPr>
      </a:lvl2pPr>
      <a:lvl3pPr marL="906857" algn="l" rtl="0" eaLnBrk="1" latinLnBrk="0" hangingPunct="1">
        <a:defRPr kumimoji="0" kern="1200">
          <a:solidFill>
            <a:schemeClr val="tx1"/>
          </a:solidFill>
          <a:latin typeface="+mn-lt"/>
          <a:ea typeface="+mn-ea"/>
          <a:cs typeface="+mn-cs"/>
        </a:defRPr>
      </a:lvl3pPr>
      <a:lvl4pPr marL="1360284" algn="l" rtl="0" eaLnBrk="1" latinLnBrk="0" hangingPunct="1">
        <a:defRPr kumimoji="0" kern="1200">
          <a:solidFill>
            <a:schemeClr val="tx1"/>
          </a:solidFill>
          <a:latin typeface="+mn-lt"/>
          <a:ea typeface="+mn-ea"/>
          <a:cs typeface="+mn-cs"/>
        </a:defRPr>
      </a:lvl4pPr>
      <a:lvl5pPr marL="1813712" algn="l" rtl="0" eaLnBrk="1" latinLnBrk="0" hangingPunct="1">
        <a:defRPr kumimoji="0" kern="1200">
          <a:solidFill>
            <a:schemeClr val="tx1"/>
          </a:solidFill>
          <a:latin typeface="+mn-lt"/>
          <a:ea typeface="+mn-ea"/>
          <a:cs typeface="+mn-cs"/>
        </a:defRPr>
      </a:lvl5pPr>
      <a:lvl6pPr marL="2267339" algn="l" rtl="0" eaLnBrk="1" latinLnBrk="0" hangingPunct="1">
        <a:defRPr kumimoji="0" kern="1200">
          <a:solidFill>
            <a:schemeClr val="tx1"/>
          </a:solidFill>
          <a:latin typeface="+mn-lt"/>
          <a:ea typeface="+mn-ea"/>
          <a:cs typeface="+mn-cs"/>
        </a:defRPr>
      </a:lvl6pPr>
      <a:lvl7pPr marL="2720567" algn="l" rtl="0" eaLnBrk="1" latinLnBrk="0" hangingPunct="1">
        <a:defRPr kumimoji="0" kern="1200">
          <a:solidFill>
            <a:schemeClr val="tx1"/>
          </a:solidFill>
          <a:latin typeface="+mn-lt"/>
          <a:ea typeface="+mn-ea"/>
          <a:cs typeface="+mn-cs"/>
        </a:defRPr>
      </a:lvl7pPr>
      <a:lvl8pPr marL="3173799" algn="l" rtl="0" eaLnBrk="1" latinLnBrk="0" hangingPunct="1">
        <a:defRPr kumimoji="0" kern="1200">
          <a:solidFill>
            <a:schemeClr val="tx1"/>
          </a:solidFill>
          <a:latin typeface="+mn-lt"/>
          <a:ea typeface="+mn-ea"/>
          <a:cs typeface="+mn-cs"/>
        </a:defRPr>
      </a:lvl8pPr>
      <a:lvl9pPr marL="3627266"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3000"/>
            <a:lum/>
          </a:blip>
          <a:srcRect/>
          <a:stretch>
            <a:fillRect/>
          </a:stretch>
        </a:blipFill>
        <a:effectLst/>
      </p:bgPr>
    </p:bg>
    <p:spTree>
      <p:nvGrpSpPr>
        <p:cNvPr id="1" name=""/>
        <p:cNvGrpSpPr/>
        <p:nvPr/>
      </p:nvGrpSpPr>
      <p:grpSpPr>
        <a:xfrm>
          <a:off x="0" y="0"/>
          <a:ext cx="0" cy="0"/>
          <a:chOff x="0" y="0"/>
          <a:chExt cx="0" cy="0"/>
        </a:xfrm>
      </p:grpSpPr>
      <p:sp>
        <p:nvSpPr>
          <p:cNvPr id="2" name="ตัวแทนชื่อเรื่อง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th-TH" smtClean="0"/>
              <a:t>คลิกเพื่อแก้ไขลักษณะชื่อเรื่องต้นแบบ</a:t>
            </a:r>
            <a:endParaRPr lang="en-US"/>
          </a:p>
        </p:txBody>
      </p:sp>
      <p:sp>
        <p:nvSpPr>
          <p:cNvPr id="3" name="ตัวแทนข้อความ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4" name="ตัวแทนวันที่ 3"/>
          <p:cNvSpPr>
            <a:spLocks noGrp="1"/>
          </p:cNvSpPr>
          <p:nvPr>
            <p:ph type="dt" sz="half" idx="2"/>
          </p:nvPr>
        </p:nvSpPr>
        <p:spPr>
          <a:xfrm>
            <a:off x="457200" y="635647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5" name="ตัวแทนท้ายกระดาษ 4"/>
          <p:cNvSpPr>
            <a:spLocks noGrp="1"/>
          </p:cNvSpPr>
          <p:nvPr>
            <p:ph type="ftr" sz="quarter" idx="3"/>
          </p:nvPr>
        </p:nvSpPr>
        <p:spPr>
          <a:xfrm>
            <a:off x="3124200" y="63564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ตัวแทนหมายเลขภาพนิ่ง 5"/>
          <p:cNvSpPr>
            <a:spLocks noGrp="1"/>
          </p:cNvSpPr>
          <p:nvPr>
            <p:ph type="sldNum" sz="quarter" idx="4"/>
          </p:nvPr>
        </p:nvSpPr>
        <p:spPr>
          <a:xfrm>
            <a:off x="6553200" y="635647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
        <p:nvSpPr>
          <p:cNvPr id="7" name="สี่เหลี่ยมผืนผ้า 6"/>
          <p:cNvSpPr/>
          <p:nvPr/>
        </p:nvSpPr>
        <p:spPr>
          <a:xfrm>
            <a:off x="0" y="0"/>
            <a:ext cx="9144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281018719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3000"/>
            <a:lum/>
          </a:blip>
          <a:srcRect/>
          <a:stretch>
            <a:fillRect/>
          </a:stretch>
        </a:blipFill>
        <a:effectLst/>
      </p:bgPr>
    </p:bg>
    <p:spTree>
      <p:nvGrpSpPr>
        <p:cNvPr id="1" name=""/>
        <p:cNvGrpSpPr/>
        <p:nvPr/>
      </p:nvGrpSpPr>
      <p:grpSpPr>
        <a:xfrm>
          <a:off x="0" y="0"/>
          <a:ext cx="0" cy="0"/>
          <a:chOff x="0" y="0"/>
          <a:chExt cx="0" cy="0"/>
        </a:xfrm>
      </p:grpSpPr>
      <p:sp>
        <p:nvSpPr>
          <p:cNvPr id="2" name="ตัวแทนชื่อเรื่อง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th-TH" smtClean="0"/>
              <a:t>คลิกเพื่อแก้ไขลักษณะชื่อเรื่องต้นแบบ</a:t>
            </a:r>
            <a:endParaRPr lang="en-US"/>
          </a:p>
        </p:txBody>
      </p:sp>
      <p:sp>
        <p:nvSpPr>
          <p:cNvPr id="3" name="ตัวแทนข้อความ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4" name="ตัวแทนวันที่ 3"/>
          <p:cNvSpPr>
            <a:spLocks noGrp="1"/>
          </p:cNvSpPr>
          <p:nvPr>
            <p:ph type="dt" sz="half" idx="2"/>
          </p:nvPr>
        </p:nvSpPr>
        <p:spPr>
          <a:xfrm>
            <a:off x="457200" y="63564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131146-F00B-4424-AFCE-79DD31385AFC}" type="datetimeFigureOut">
              <a:rPr lang="en-US" smtClean="0">
                <a:solidFill>
                  <a:prstClr val="black">
                    <a:tint val="75000"/>
                  </a:prstClr>
                </a:solidFill>
              </a:rPr>
              <a:pPr/>
              <a:t>8/15/2018</a:t>
            </a:fld>
            <a:endParaRPr lang="en-US">
              <a:solidFill>
                <a:prstClr val="black">
                  <a:tint val="75000"/>
                </a:prstClr>
              </a:solidFill>
            </a:endParaRPr>
          </a:p>
        </p:txBody>
      </p:sp>
      <p:sp>
        <p:nvSpPr>
          <p:cNvPr id="5" name="ตัวแทนท้ายกระดาษ 4"/>
          <p:cNvSpPr>
            <a:spLocks noGrp="1"/>
          </p:cNvSpPr>
          <p:nvPr>
            <p:ph type="ftr" sz="quarter" idx="3"/>
          </p:nvPr>
        </p:nvSpPr>
        <p:spPr>
          <a:xfrm>
            <a:off x="3124200" y="63564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ตัวแทนหมายเลขภาพนิ่ง 5"/>
          <p:cNvSpPr>
            <a:spLocks noGrp="1"/>
          </p:cNvSpPr>
          <p:nvPr>
            <p:ph type="sldNum" sz="quarter" idx="4"/>
          </p:nvPr>
        </p:nvSpPr>
        <p:spPr>
          <a:xfrm>
            <a:off x="6553200" y="63564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AD9120-ECBA-4F68-9223-46CF44A6ACC5}" type="slidenum">
              <a:rPr lang="en-US" smtClean="0">
                <a:solidFill>
                  <a:prstClr val="black">
                    <a:tint val="75000"/>
                  </a:prstClr>
                </a:solidFill>
              </a:rPr>
              <a:pPr/>
              <a:t>‹#›</a:t>
            </a:fld>
            <a:endParaRPr lang="en-US">
              <a:solidFill>
                <a:prstClr val="black">
                  <a:tint val="75000"/>
                </a:prstClr>
              </a:solidFill>
            </a:endParaRPr>
          </a:p>
        </p:txBody>
      </p:sp>
      <p:sp>
        <p:nvSpPr>
          <p:cNvPr id="7" name="สี่เหลี่ยมผืนผ้า 6"/>
          <p:cNvSpPr/>
          <p:nvPr/>
        </p:nvSpPr>
        <p:spPr>
          <a:xfrm>
            <a:off x="0" y="0"/>
            <a:ext cx="9144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347017419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3000"/>
            <a:lum/>
          </a:blip>
          <a:srcRect/>
          <a:stretch>
            <a:fillRect/>
          </a:stretch>
        </a:blipFill>
        <a:effectLst/>
      </p:bgPr>
    </p:bg>
    <p:spTree>
      <p:nvGrpSpPr>
        <p:cNvPr id="1" name=""/>
        <p:cNvGrpSpPr/>
        <p:nvPr/>
      </p:nvGrpSpPr>
      <p:grpSpPr>
        <a:xfrm>
          <a:off x="0" y="0"/>
          <a:ext cx="0" cy="0"/>
          <a:chOff x="0" y="0"/>
          <a:chExt cx="0" cy="0"/>
        </a:xfrm>
      </p:grpSpPr>
      <p:sp>
        <p:nvSpPr>
          <p:cNvPr id="12" name="รูปแบบอิสระ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รูปแบบอิสระ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ตัวแทนชื่อเรื่อง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th-TH" smtClean="0"/>
              <a:t>คลิกเพื่อแก้ไขลักษณะชื่อเรื่องต้นแบบ</a:t>
            </a:r>
            <a:endParaRPr kumimoji="0" lang="en-US"/>
          </a:p>
        </p:txBody>
      </p:sp>
      <p:sp>
        <p:nvSpPr>
          <p:cNvPr id="30" name="ตัวแทนข้อความ 29"/>
          <p:cNvSpPr>
            <a:spLocks noGrp="1"/>
          </p:cNvSpPr>
          <p:nvPr>
            <p:ph type="body" idx="1"/>
          </p:nvPr>
        </p:nvSpPr>
        <p:spPr>
          <a:xfrm>
            <a:off x="457200" y="1600206"/>
            <a:ext cx="7467600" cy="4525963"/>
          </a:xfrm>
          <a:prstGeom prst="rect">
            <a:avLst/>
          </a:prstGeom>
        </p:spPr>
        <p:txBody>
          <a:bodyPr vert="horz">
            <a:normAutofit/>
          </a:bodyPr>
          <a:lstStyle/>
          <a:p>
            <a:pPr lvl="0" eaLnBrk="1" latinLnBrk="0" hangingPunct="1"/>
            <a:r>
              <a:rPr kumimoji="0" lang="th-TH" smtClean="0"/>
              <a:t>คลิกเพื่อแก้ไขลักษณะของข้อความต้นแบบ</a:t>
            </a:r>
          </a:p>
          <a:p>
            <a:pPr lvl="1" eaLnBrk="1" latinLnBrk="0" hangingPunct="1"/>
            <a:r>
              <a:rPr kumimoji="0" lang="th-TH" smtClean="0"/>
              <a:t>ระดับที่สอง</a:t>
            </a:r>
          </a:p>
          <a:p>
            <a:pPr lvl="2" eaLnBrk="1" latinLnBrk="0" hangingPunct="1"/>
            <a:r>
              <a:rPr kumimoji="0" lang="th-TH" smtClean="0"/>
              <a:t>ระดับที่สาม</a:t>
            </a:r>
          </a:p>
          <a:p>
            <a:pPr lvl="3" eaLnBrk="1" latinLnBrk="0" hangingPunct="1"/>
            <a:r>
              <a:rPr kumimoji="0" lang="th-TH" smtClean="0"/>
              <a:t>ระดับที่สี่</a:t>
            </a:r>
          </a:p>
          <a:p>
            <a:pPr lvl="4" eaLnBrk="1" latinLnBrk="0" hangingPunct="1"/>
            <a:r>
              <a:rPr kumimoji="0" lang="th-TH" smtClean="0"/>
              <a:t>ระดับที่ห้า</a:t>
            </a:r>
            <a:endParaRPr kumimoji="0" lang="en-US"/>
          </a:p>
        </p:txBody>
      </p:sp>
      <p:sp>
        <p:nvSpPr>
          <p:cNvPr id="10" name="ตัวแทนวันที่ 9"/>
          <p:cNvSpPr>
            <a:spLocks noGrp="1"/>
          </p:cNvSpPr>
          <p:nvPr>
            <p:ph type="dt" sz="half" idx="2"/>
          </p:nvPr>
        </p:nvSpPr>
        <p:spPr>
          <a:xfrm>
            <a:off x="457200" y="6422106"/>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186EAD59-831F-4071-B86E-9B0D49D1C515}" type="datetimeFigureOut">
              <a:rPr lang="th-TH" smtClean="0"/>
              <a:t>15/08/61</a:t>
            </a:fld>
            <a:endParaRPr lang="th-TH"/>
          </a:p>
        </p:txBody>
      </p:sp>
      <p:sp>
        <p:nvSpPr>
          <p:cNvPr id="22" name="ตัวแทนท้ายกระดาษ 21"/>
          <p:cNvSpPr>
            <a:spLocks noGrp="1"/>
          </p:cNvSpPr>
          <p:nvPr>
            <p:ph type="ftr" sz="quarter" idx="3"/>
          </p:nvPr>
        </p:nvSpPr>
        <p:spPr>
          <a:xfrm>
            <a:off x="3124200" y="6422106"/>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th-TH"/>
          </a:p>
        </p:txBody>
      </p:sp>
      <p:sp>
        <p:nvSpPr>
          <p:cNvPr id="18" name="ตัวแทนหมายเลขภาพนิ่ง 17"/>
          <p:cNvSpPr>
            <a:spLocks noGrp="1"/>
          </p:cNvSpPr>
          <p:nvPr>
            <p:ph type="sldNum" sz="quarter" idx="4"/>
          </p:nvPr>
        </p:nvSpPr>
        <p:spPr>
          <a:xfrm>
            <a:off x="8153400" y="6422106"/>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75CACB10-4F87-4C50-BBA1-C73B58CA6C8E}" type="slidenum">
              <a:rPr lang="th-TH" smtClean="0"/>
              <a:t>‹#›</a:t>
            </a:fld>
            <a:endParaRPr lang="th-TH"/>
          </a:p>
        </p:txBody>
      </p:sp>
    </p:spTree>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3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9"/>
            <a:ext cx="7886700" cy="1325563"/>
          </a:xfrm>
          <a:prstGeom prst="rect">
            <a:avLst/>
          </a:prstGeom>
        </p:spPr>
        <p:txBody>
          <a:bodyPr vert="horz" lIns="90641" tIns="45685" rIns="90641" bIns="45685" rtlCol="0" anchor="ctr">
            <a:normAutofit/>
          </a:bodyPr>
          <a:lstStyle/>
          <a:p>
            <a:r>
              <a:rPr lang="en-US"/>
              <a:t>Click to edit Master title style</a:t>
            </a:r>
            <a:endParaRPr lang="th-TH"/>
          </a:p>
        </p:txBody>
      </p:sp>
      <p:sp>
        <p:nvSpPr>
          <p:cNvPr id="3" name="Text Placeholder 2"/>
          <p:cNvSpPr>
            <a:spLocks noGrp="1"/>
          </p:cNvSpPr>
          <p:nvPr>
            <p:ph type="body" idx="1"/>
          </p:nvPr>
        </p:nvSpPr>
        <p:spPr>
          <a:xfrm>
            <a:off x="628651" y="1825625"/>
            <a:ext cx="7886700" cy="4351339"/>
          </a:xfrm>
          <a:prstGeom prst="rect">
            <a:avLst/>
          </a:prstGeom>
        </p:spPr>
        <p:txBody>
          <a:bodyPr vert="horz" lIns="90641" tIns="45685" rIns="90641" bIns="4568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p:cNvSpPr>
            <a:spLocks noGrp="1"/>
          </p:cNvSpPr>
          <p:nvPr>
            <p:ph type="dt" sz="half" idx="2"/>
          </p:nvPr>
        </p:nvSpPr>
        <p:spPr>
          <a:xfrm>
            <a:off x="628651" y="6356521"/>
            <a:ext cx="2057400" cy="365125"/>
          </a:xfrm>
          <a:prstGeom prst="rect">
            <a:avLst/>
          </a:prstGeom>
        </p:spPr>
        <p:txBody>
          <a:bodyPr vert="horz" lIns="90641" tIns="45685" rIns="90641" bIns="45685" rtlCol="0" anchor="ctr"/>
          <a:lstStyle>
            <a:lvl1pPr algn="l">
              <a:defRPr sz="1200">
                <a:solidFill>
                  <a:schemeClr val="tx1">
                    <a:tint val="75000"/>
                  </a:schemeClr>
                </a:solidFill>
              </a:defRPr>
            </a:lvl1pPr>
          </a:lstStyle>
          <a:p>
            <a:pPr defTabSz="905452"/>
            <a:fld id="{F4EE45CF-C04D-4A71-A13A-13CBE1C9798A}" type="datetimeFigureOut">
              <a:rPr lang="th-TH" smtClean="0">
                <a:solidFill>
                  <a:prstClr val="black">
                    <a:tint val="75000"/>
                  </a:prstClr>
                </a:solidFill>
              </a:rPr>
              <a:pPr defTabSz="905452"/>
              <a:t>15/08/61</a:t>
            </a:fld>
            <a:endParaRPr lang="th-TH">
              <a:solidFill>
                <a:prstClr val="black">
                  <a:tint val="75000"/>
                </a:prstClr>
              </a:solidFill>
            </a:endParaRPr>
          </a:p>
        </p:txBody>
      </p:sp>
      <p:sp>
        <p:nvSpPr>
          <p:cNvPr id="5" name="Footer Placeholder 4"/>
          <p:cNvSpPr>
            <a:spLocks noGrp="1"/>
          </p:cNvSpPr>
          <p:nvPr>
            <p:ph type="ftr" sz="quarter" idx="3"/>
          </p:nvPr>
        </p:nvSpPr>
        <p:spPr>
          <a:xfrm>
            <a:off x="3028951" y="6356521"/>
            <a:ext cx="3086100" cy="365125"/>
          </a:xfrm>
          <a:prstGeom prst="rect">
            <a:avLst/>
          </a:prstGeom>
        </p:spPr>
        <p:txBody>
          <a:bodyPr vert="horz" lIns="90641" tIns="45685" rIns="90641" bIns="45685" rtlCol="0" anchor="ctr"/>
          <a:lstStyle>
            <a:lvl1pPr algn="ctr">
              <a:defRPr sz="1200">
                <a:solidFill>
                  <a:schemeClr val="tx1">
                    <a:tint val="75000"/>
                  </a:schemeClr>
                </a:solidFill>
              </a:defRPr>
            </a:lvl1pPr>
          </a:lstStyle>
          <a:p>
            <a:pPr defTabSz="905452"/>
            <a:endParaRPr lang="th-TH">
              <a:solidFill>
                <a:prstClr val="black">
                  <a:tint val="75000"/>
                </a:prstClr>
              </a:solidFill>
            </a:endParaRPr>
          </a:p>
        </p:txBody>
      </p:sp>
      <p:sp>
        <p:nvSpPr>
          <p:cNvPr id="6" name="Slide Number Placeholder 5"/>
          <p:cNvSpPr>
            <a:spLocks noGrp="1"/>
          </p:cNvSpPr>
          <p:nvPr>
            <p:ph type="sldNum" sz="quarter" idx="4"/>
          </p:nvPr>
        </p:nvSpPr>
        <p:spPr>
          <a:xfrm>
            <a:off x="6457951" y="6356521"/>
            <a:ext cx="2057400" cy="365125"/>
          </a:xfrm>
          <a:prstGeom prst="rect">
            <a:avLst/>
          </a:prstGeom>
        </p:spPr>
        <p:txBody>
          <a:bodyPr vert="horz" lIns="90641" tIns="45685" rIns="90641" bIns="45685" rtlCol="0" anchor="ctr"/>
          <a:lstStyle>
            <a:lvl1pPr algn="r">
              <a:defRPr sz="1200">
                <a:solidFill>
                  <a:schemeClr val="tx1">
                    <a:tint val="75000"/>
                  </a:schemeClr>
                </a:solidFill>
              </a:defRPr>
            </a:lvl1pPr>
          </a:lstStyle>
          <a:p>
            <a:pPr defTabSz="905452"/>
            <a:fld id="{D6E72483-4B82-496A-8F2A-019849B9A185}" type="slidenum">
              <a:rPr lang="th-TH" smtClean="0">
                <a:solidFill>
                  <a:prstClr val="black">
                    <a:tint val="75000"/>
                  </a:prstClr>
                </a:solidFill>
              </a:rPr>
              <a:pPr defTabSz="905452"/>
              <a:t>‹#›</a:t>
            </a:fld>
            <a:endParaRPr lang="th-TH">
              <a:solidFill>
                <a:prstClr val="black">
                  <a:tint val="75000"/>
                </a:prstClr>
              </a:solidFill>
            </a:endParaRPr>
          </a:p>
        </p:txBody>
      </p:sp>
    </p:spTree>
    <p:extLst>
      <p:ext uri="{BB962C8B-B14F-4D97-AF65-F5344CB8AC3E}">
        <p14:creationId xmlns:p14="http://schemas.microsoft.com/office/powerpoint/2010/main" val="100046371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0545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6486" indent="-226486" algn="l" defTabSz="90545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79452" indent="-226486" algn="l" defTabSz="90545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1934" indent="-226486" algn="l" defTabSz="905452"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584416" indent="-226486" algn="l" defTabSz="90545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37112" indent="-226486" algn="l" defTabSz="90545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489953" indent="-226486" algn="l" defTabSz="90545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42672" indent="-226486" algn="l" defTabSz="90545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395460" indent="-226486" algn="l" defTabSz="90545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48291" indent="-226486" algn="l" defTabSz="90545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th-TH"/>
      </a:defPPr>
      <a:lvl1pPr marL="0" algn="l" defTabSz="905452" rtl="0" eaLnBrk="1" latinLnBrk="0" hangingPunct="1">
        <a:defRPr sz="2800" kern="1200">
          <a:solidFill>
            <a:schemeClr val="tx1"/>
          </a:solidFill>
          <a:latin typeface="+mn-lt"/>
          <a:ea typeface="+mn-ea"/>
          <a:cs typeface="+mn-cs"/>
        </a:defRPr>
      </a:lvl1pPr>
      <a:lvl2pPr marL="452488" algn="l" defTabSz="905452" rtl="0" eaLnBrk="1" latinLnBrk="0" hangingPunct="1">
        <a:defRPr sz="2800" kern="1200">
          <a:solidFill>
            <a:schemeClr val="tx1"/>
          </a:solidFill>
          <a:latin typeface="+mn-lt"/>
          <a:ea typeface="+mn-ea"/>
          <a:cs typeface="+mn-cs"/>
        </a:defRPr>
      </a:lvl2pPr>
      <a:lvl3pPr marL="905452" algn="l" defTabSz="905452" rtl="0" eaLnBrk="1" latinLnBrk="0" hangingPunct="1">
        <a:defRPr sz="2800" kern="1200">
          <a:solidFill>
            <a:schemeClr val="tx1"/>
          </a:solidFill>
          <a:latin typeface="+mn-lt"/>
          <a:ea typeface="+mn-ea"/>
          <a:cs typeface="+mn-cs"/>
        </a:defRPr>
      </a:lvl3pPr>
      <a:lvl4pPr marL="1358175" algn="l" defTabSz="905452" rtl="0" eaLnBrk="1" latinLnBrk="0" hangingPunct="1">
        <a:defRPr sz="2800" kern="1200">
          <a:solidFill>
            <a:schemeClr val="tx1"/>
          </a:solidFill>
          <a:latin typeface="+mn-lt"/>
          <a:ea typeface="+mn-ea"/>
          <a:cs typeface="+mn-cs"/>
        </a:defRPr>
      </a:lvl4pPr>
      <a:lvl5pPr marL="1810898" algn="l" defTabSz="905452" rtl="0" eaLnBrk="1" latinLnBrk="0" hangingPunct="1">
        <a:defRPr sz="2800" kern="1200">
          <a:solidFill>
            <a:schemeClr val="tx1"/>
          </a:solidFill>
          <a:latin typeface="+mn-lt"/>
          <a:ea typeface="+mn-ea"/>
          <a:cs typeface="+mn-cs"/>
        </a:defRPr>
      </a:lvl5pPr>
      <a:lvl6pPr marL="2263866" algn="l" defTabSz="905452" rtl="0" eaLnBrk="1" latinLnBrk="0" hangingPunct="1">
        <a:defRPr sz="2800" kern="1200">
          <a:solidFill>
            <a:schemeClr val="tx1"/>
          </a:solidFill>
          <a:latin typeface="+mn-lt"/>
          <a:ea typeface="+mn-ea"/>
          <a:cs typeface="+mn-cs"/>
        </a:defRPr>
      </a:lvl6pPr>
      <a:lvl7pPr marL="2716350" algn="l" defTabSz="905452" rtl="0" eaLnBrk="1" latinLnBrk="0" hangingPunct="1">
        <a:defRPr sz="2800" kern="1200">
          <a:solidFill>
            <a:schemeClr val="tx1"/>
          </a:solidFill>
          <a:latin typeface="+mn-lt"/>
          <a:ea typeface="+mn-ea"/>
          <a:cs typeface="+mn-cs"/>
        </a:defRPr>
      </a:lvl7pPr>
      <a:lvl8pPr marL="3168839" algn="l" defTabSz="905452" rtl="0" eaLnBrk="1" latinLnBrk="0" hangingPunct="1">
        <a:defRPr sz="2800" kern="1200">
          <a:solidFill>
            <a:schemeClr val="tx1"/>
          </a:solidFill>
          <a:latin typeface="+mn-lt"/>
          <a:ea typeface="+mn-ea"/>
          <a:cs typeface="+mn-cs"/>
        </a:defRPr>
      </a:lvl8pPr>
      <a:lvl9pPr marL="3621653" algn="l" defTabSz="905452"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8.xml"/><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jpg"/><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6.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8.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4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Layout" Target="../slideLayouts/slideLayout5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4.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4.xml"/></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78.xml"/><Relationship Id="rId6" Type="http://schemas.openxmlformats.org/officeDocument/2006/relationships/image" Target="../media/image16.png"/><Relationship Id="rId11" Type="http://schemas.openxmlformats.org/officeDocument/2006/relationships/image" Target="../media/image10.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eg"/></Relationships>
</file>

<file path=ppt/slides/_rels/slide5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77.xml"/><Relationship Id="rId5" Type="http://schemas.openxmlformats.org/officeDocument/2006/relationships/image" Target="../media/image11.png"/><Relationship Id="rId4" Type="http://schemas.openxmlformats.org/officeDocument/2006/relationships/image" Target="../media/image33.jp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png"/><Relationship Id="rId1" Type="http://schemas.openxmlformats.org/officeDocument/2006/relationships/slideLayout" Target="../slideLayouts/slideLayout79.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5.png"/><Relationship Id="rId1" Type="http://schemas.openxmlformats.org/officeDocument/2006/relationships/slideLayout" Target="../slideLayouts/slideLayout79.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01.xml"/><Relationship Id="rId6" Type="http://schemas.openxmlformats.org/officeDocument/2006/relationships/image" Target="../media/image10.png"/><Relationship Id="rId5" Type="http://schemas.openxmlformats.org/officeDocument/2006/relationships/image" Target="../media/image39.jpeg"/><Relationship Id="rId4" Type="http://schemas.openxmlformats.org/officeDocument/2006/relationships/image" Target="../media/image38.jpeg"/></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9.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112.xml"/><Relationship Id="rId5" Type="http://schemas.microsoft.com/office/2007/relationships/hdphoto" Target="../media/hdphoto2.wdp"/><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112.xml"/><Relationship Id="rId5" Type="http://schemas.microsoft.com/office/2007/relationships/hdphoto" Target="../media/hdphoto4.wdp"/><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12.xml"/><Relationship Id="rId5" Type="http://schemas.microsoft.com/office/2007/relationships/hdphoto" Target="../media/hdphoto6.wdp"/><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9.xml"/></Relationships>
</file>

<file path=ppt/slides/_rels/slide5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9.png"/><Relationship Id="rId1" Type="http://schemas.openxmlformats.org/officeDocument/2006/relationships/slideLayout" Target="../slideLayouts/slideLayout79.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Layout" Target="../slideLayouts/slideLayout95.xml"/></Relationships>
</file>

<file path=ppt/slides/_rels/slide6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0.png"/><Relationship Id="rId1" Type="http://schemas.openxmlformats.org/officeDocument/2006/relationships/slideLayout" Target="../slideLayouts/slideLayout79.xml"/><Relationship Id="rId4" Type="http://schemas.openxmlformats.org/officeDocument/2006/relationships/image" Target="../media/image10.png"/></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5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6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5.xml"/></Relationships>
</file>

<file path=ppt/slides/_rels/slide69.xml.rels><?xml version="1.0" encoding="UTF-8" standalone="yes"?>
<Relationships xmlns="http://schemas.openxmlformats.org/package/2006/relationships"><Relationship Id="rId3" Type="http://schemas.openxmlformats.org/officeDocument/2006/relationships/hyperlink" Target="http://www.google.co.th/url?sa=i&amp;rct=j&amp;q=&amp;esrc=s&amp;source=images&amp;cd=&amp;cad=rja&amp;uact=8&amp;ved=0CAcQjRw&amp;url=http://www.buycomsonline.com/articles/line-sticker-8337/line-sticker-popularity-08/&amp;ei=U8JvVZntHJe3uQSJhoGoDQ&amp;psig=AFQjCNEu1MHXJZ2Fgkmx6Nm0pxr8YsCbZQ&amp;ust=1433473976452033" TargetMode="External"/><Relationship Id="rId2" Type="http://schemas.openxmlformats.org/officeDocument/2006/relationships/image" Target="../media/image58.jpeg"/><Relationship Id="rId1" Type="http://schemas.openxmlformats.org/officeDocument/2006/relationships/slideLayout" Target="../slideLayouts/slideLayout145.xml"/><Relationship Id="rId4" Type="http://schemas.openxmlformats.org/officeDocument/2006/relationships/image" Target="../media/image59.gif"/></Relationships>
</file>

<file path=ppt/slides/_rels/slide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9.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45.xml"/></Relationships>
</file>

<file path=ppt/slides/_rels/slide7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hyperlink" Target="http://www.google.co.th/url?sa=i&amp;rct=j&amp;q=&amp;esrc=s&amp;source=images&amp;cd=&amp;cad=rja&amp;uact=8&amp;ved=0CAcQjRw&amp;url=http://www.givegiftgood.com/&amp;ei=dbdvVemjAc-8ugSW7YD4Dw&amp;bvm=bv.94911696,d.c2E&amp;psig=AFQjCNEuqUrXx8L8WWPN7AsdP3nnBI4Apg&amp;ust=1433471214413846" TargetMode="External"/><Relationship Id="rId1" Type="http://schemas.openxmlformats.org/officeDocument/2006/relationships/slideLayout" Target="../slideLayouts/slideLayout145.xml"/><Relationship Id="rId6" Type="http://schemas.openxmlformats.org/officeDocument/2006/relationships/image" Target="../media/image65.png"/><Relationship Id="rId11" Type="http://schemas.openxmlformats.org/officeDocument/2006/relationships/hyperlink" Target="&#3626;&#3639;&#3656;&#3629;&#3591;&#3634;&#3609;&#3611;&#3657;&#3629;&#3591;&#3585;&#3633;&#3609;/&#3605;&#3635;&#3619;&#3623;&#3592;&#3627;&#3634;&#3585;&#3636;&#3609;&#3611;&#3619;&#3632;&#3594;&#3634;&#3594;&#3609;!!!%20(&#3610;&#3634;&#3591;&#3588;&#3609;)_(360p).mp4" TargetMode="External"/><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7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9.xml"/></Relationships>
</file>

<file path=ppt/slides/_rels/slide7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45.xml"/></Relationships>
</file>

<file path=ppt/slides/_rels/slide7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45.xml"/></Relationships>
</file>

<file path=ppt/slides/_rels/slide7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45.xml"/><Relationship Id="rId4" Type="http://schemas.openxmlformats.org/officeDocument/2006/relationships/image" Target="../media/image73.jpeg"/></Relationships>
</file>

<file path=ppt/slides/_rels/slide7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88.xml"/><Relationship Id="rId4" Type="http://schemas.openxmlformats.org/officeDocument/2006/relationships/image" Target="../media/image74.png"/></Relationships>
</file>

<file path=ppt/slides/_rels/slide77.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145.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45.xml"/></Relationships>
</file>

<file path=ppt/slides/_rels/slide7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7.png"/><Relationship Id="rId1" Type="http://schemas.openxmlformats.org/officeDocument/2006/relationships/slideLayout" Target="../slideLayouts/slideLayout123.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รูปภาพ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89"/>
            <a:ext cx="7812360" cy="5859270"/>
          </a:xfrm>
          <a:prstGeom prst="rect">
            <a:avLst/>
          </a:prstGeom>
          <a:blipFill>
            <a:blip r:embed="rId4"/>
            <a:tile tx="0" ty="0" sx="100000" sy="100000" flip="none" algn="tl"/>
          </a:blipFill>
          <a:ln>
            <a:noFill/>
          </a:ln>
        </p:spPr>
      </p:pic>
      <p:sp>
        <p:nvSpPr>
          <p:cNvPr id="2" name="ชื่อเรื่อง 1"/>
          <p:cNvSpPr>
            <a:spLocks noGrp="1"/>
          </p:cNvSpPr>
          <p:nvPr>
            <p:ph type="ctrTitle"/>
          </p:nvPr>
        </p:nvSpPr>
        <p:spPr>
          <a:xfrm>
            <a:off x="-96714" y="3356992"/>
            <a:ext cx="9157320" cy="1410317"/>
          </a:xfrm>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th-TH" b="1" dirty="0" smtClean="0">
                <a:solidFill>
                  <a:srgbClr val="C00000"/>
                </a:solidFill>
                <a:effectLst/>
              </a:rPr>
              <a:t>การขัดกันระหว่างระโยชน์ส่วนบุคคลกับประโยชน์ส่วนรวม</a:t>
            </a:r>
            <a:br>
              <a:rPr lang="th-TH" b="1" dirty="0" smtClean="0">
                <a:solidFill>
                  <a:srgbClr val="C00000"/>
                </a:solidFill>
                <a:effectLst/>
              </a:rPr>
            </a:br>
            <a:r>
              <a:rPr lang="en-US" sz="3600" dirty="0">
                <a:solidFill>
                  <a:srgbClr val="C00000"/>
                </a:solidFill>
                <a:effectLst/>
              </a:rPr>
              <a:t>(Conflict of interests)</a:t>
            </a:r>
            <a:endParaRPr lang="th-TH" sz="3600" b="1" dirty="0">
              <a:solidFill>
                <a:srgbClr val="C00000"/>
              </a:solidFill>
              <a:effectLst/>
            </a:endParaRPr>
          </a:p>
        </p:txBody>
      </p:sp>
      <p:sp>
        <p:nvSpPr>
          <p:cNvPr id="3" name="ชื่อเรื่องรอง 2"/>
          <p:cNvSpPr>
            <a:spLocks noGrp="1"/>
          </p:cNvSpPr>
          <p:nvPr>
            <p:ph type="subTitle" idx="1"/>
          </p:nvPr>
        </p:nvSpPr>
        <p:spPr>
          <a:xfrm>
            <a:off x="-108519" y="4581128"/>
            <a:ext cx="9252520" cy="1368152"/>
          </a:xfrm>
        </p:spPr>
        <p:style>
          <a:lnRef idx="2">
            <a:schemeClr val="accent1"/>
          </a:lnRef>
          <a:fillRef idx="1">
            <a:schemeClr val="lt1"/>
          </a:fillRef>
          <a:effectRef idx="0">
            <a:schemeClr val="accent1"/>
          </a:effectRef>
          <a:fontRef idx="minor">
            <a:schemeClr val="dk1"/>
          </a:fontRef>
        </p:style>
        <p:txBody>
          <a:bodyPr>
            <a:normAutofit/>
          </a:bodyPr>
          <a:lstStyle/>
          <a:p>
            <a:r>
              <a:rPr lang="th-TH" sz="3200" b="1" dirty="0" smtClean="0">
                <a:solidFill>
                  <a:srgbClr val="0070C0"/>
                </a:solidFill>
                <a:latin typeface="Angsana New" panose="02020603050405020304" pitchFamily="18" charset="-34"/>
                <a:cs typeface="Angsana New" panose="02020603050405020304" pitchFamily="18" charset="-34"/>
              </a:rPr>
              <a:t>สำนักงาน ป.ป.ช. ประจำจังหวัดจันทบุรี</a:t>
            </a:r>
          </a:p>
          <a:p>
            <a:pPr algn="l"/>
            <a:r>
              <a:rPr lang="th-TH" sz="3200" b="1" dirty="0" smtClean="0">
                <a:solidFill>
                  <a:srgbClr val="0070C0"/>
                </a:solidFill>
                <a:latin typeface="Angsana New" panose="02020603050405020304" pitchFamily="18" charset="-34"/>
                <a:cs typeface="Angsana New" panose="02020603050405020304" pitchFamily="18" charset="-34"/>
              </a:rPr>
              <a:t>     นายภูวดล เหล็กดำ   เจ้าพนักงานป้องกันการทุจริตปฏิบัติการ </a:t>
            </a:r>
            <a:endParaRPr lang="th-TH" sz="3200" b="1" dirty="0">
              <a:solidFill>
                <a:srgbClr val="0070C0"/>
              </a:solidFill>
              <a:latin typeface="Angsana New" panose="02020603050405020304" pitchFamily="18" charset="-34"/>
              <a:cs typeface="Angsana New" panose="02020603050405020304" pitchFamily="18" charset="-34"/>
            </a:endParaRPr>
          </a:p>
        </p:txBody>
      </p:sp>
      <p:sp>
        <p:nvSpPr>
          <p:cNvPr id="7" name="TextBox 6"/>
          <p:cNvSpPr txBox="1"/>
          <p:nvPr/>
        </p:nvSpPr>
        <p:spPr>
          <a:xfrm>
            <a:off x="3934692" y="980728"/>
            <a:ext cx="1094508" cy="523220"/>
          </a:xfrm>
          <a:prstGeom prst="rect">
            <a:avLst/>
          </a:prstGeom>
          <a:noFill/>
        </p:spPr>
        <p:txBody>
          <a:bodyPr wrap="square" rtlCol="0">
            <a:spAutoFit/>
          </a:bodyPr>
          <a:lstStyle/>
          <a:p>
            <a:endParaRPr lang="th-TH" dirty="0"/>
          </a:p>
        </p:txBody>
      </p:sp>
      <p:pic>
        <p:nvPicPr>
          <p:cNvPr id="4" name="รูปภาพ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94045"/>
            <a:ext cx="1505031" cy="16133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921105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รูปภาพ 3" descr="C:\Users\amonmanee_lee\Desktop\3corruptest.jpg"/>
          <p:cNvPicPr/>
          <p:nvPr/>
        </p:nvPicPr>
        <p:blipFill>
          <a:blip r:embed="rId3" cstate="print"/>
          <a:srcRect/>
          <a:stretch>
            <a:fillRect/>
          </a:stretch>
        </p:blipFill>
        <p:spPr bwMode="auto">
          <a:xfrm>
            <a:off x="0" y="78418"/>
            <a:ext cx="9070975" cy="5357851"/>
          </a:xfrm>
          <a:prstGeom prst="rect">
            <a:avLst/>
          </a:prstGeom>
          <a:noFill/>
          <a:ln w="9525">
            <a:noFill/>
            <a:miter lim="800000"/>
            <a:headEnd/>
            <a:tailEnd/>
          </a:ln>
        </p:spPr>
      </p:pic>
      <p:sp>
        <p:nvSpPr>
          <p:cNvPr id="5" name="สี่เหลี่ยมผืนผ้า 4"/>
          <p:cNvSpPr/>
          <p:nvPr/>
        </p:nvSpPr>
        <p:spPr>
          <a:xfrm>
            <a:off x="0" y="5436268"/>
            <a:ext cx="9070975" cy="1323369"/>
          </a:xfrm>
          <a:prstGeom prst="rect">
            <a:avLst/>
          </a:prstGeom>
          <a:solidFill>
            <a:srgbClr val="FFC000"/>
          </a:solidFill>
        </p:spPr>
        <p:txBody>
          <a:bodyPr wrap="square" lIns="90704" tIns="45685" rIns="90704" bIns="45685">
            <a:spAutoFit/>
          </a:bodyPr>
          <a:lstStyle/>
          <a:p>
            <a:pPr defTabSz="906175"/>
            <a:r>
              <a:rPr lang="th-TH" sz="4000" b="1" dirty="0">
                <a:solidFill>
                  <a:srgbClr val="002060"/>
                </a:solidFill>
                <a:latin typeface="Angsana New" pitchFamily="18" charset="-34"/>
                <a:cs typeface="Angsana New" pitchFamily="18" charset="-34"/>
              </a:rPr>
              <a:t>ประเทศไทยอยู่อันดับ </a:t>
            </a:r>
            <a:r>
              <a:rPr lang="en-US" sz="4000" b="1" dirty="0">
                <a:solidFill>
                  <a:srgbClr val="002060"/>
                </a:solidFill>
                <a:latin typeface="Angsana New" pitchFamily="18" charset="-34"/>
                <a:cs typeface="Angsana New" pitchFamily="18" charset="-34"/>
              </a:rPr>
              <a:t>3 </a:t>
            </a:r>
            <a:r>
              <a:rPr lang="th-TH" sz="4000" b="1" dirty="0">
                <a:solidFill>
                  <a:srgbClr val="002060"/>
                </a:solidFill>
                <a:latin typeface="Angsana New" pitchFamily="18" charset="-34"/>
                <a:cs typeface="Angsana New" pitchFamily="18" charset="-34"/>
              </a:rPr>
              <a:t>คอรัปชั่นสูงสุดในเอเชียแปซิฟิก แซงพม่า</a:t>
            </a:r>
            <a:r>
              <a:rPr lang="en-US" sz="4000" b="1" dirty="0">
                <a:solidFill>
                  <a:srgbClr val="002060"/>
                </a:solidFill>
                <a:latin typeface="Angsana New" pitchFamily="18" charset="-34"/>
                <a:cs typeface="Angsana New" pitchFamily="18" charset="-34"/>
              </a:rPr>
              <a:t>, </a:t>
            </a:r>
            <a:r>
              <a:rPr lang="th-TH" sz="4000" b="1" dirty="0">
                <a:solidFill>
                  <a:srgbClr val="002060"/>
                </a:solidFill>
                <a:latin typeface="Angsana New" pitchFamily="18" charset="-34"/>
                <a:cs typeface="Angsana New" pitchFamily="18" charset="-34"/>
              </a:rPr>
              <a:t>กัมพูชา</a:t>
            </a:r>
            <a:endParaRPr lang="en-US" sz="4000" b="1" dirty="0">
              <a:solidFill>
                <a:srgbClr val="002060"/>
              </a:solidFill>
              <a:latin typeface="Angsana New" pitchFamily="18" charset="-34"/>
              <a:cs typeface="Angsana New" pitchFamily="18" charset="-34"/>
            </a:endParaRPr>
          </a:p>
        </p:txBody>
      </p:sp>
      <p:pic>
        <p:nvPicPr>
          <p:cNvPr id="6" name="Picture 5" descr="logo1200t3 copy"/>
          <p:cNvPicPr>
            <a:picLocks noChangeAspect="1" noChangeArrowheads="1"/>
          </p:cNvPicPr>
          <p:nvPr/>
        </p:nvPicPr>
        <p:blipFill>
          <a:blip r:embed="rId4" cstate="print">
            <a:lum bright="10000"/>
          </a:blip>
          <a:srcRect/>
          <a:stretch>
            <a:fillRect/>
          </a:stretch>
        </p:blipFill>
        <p:spPr bwMode="auto">
          <a:xfrm>
            <a:off x="87745" y="78265"/>
            <a:ext cx="682625" cy="971551"/>
          </a:xfrm>
          <a:prstGeom prst="rect">
            <a:avLst/>
          </a:prstGeom>
          <a:noFill/>
          <a:ln w="9525">
            <a:noFill/>
            <a:miter lim="800000"/>
            <a:headEnd/>
            <a:tailEnd/>
          </a:ln>
        </p:spPr>
      </p:pic>
      <p:pic>
        <p:nvPicPr>
          <p:cNvPr id="7" name="Picture 1" descr="C:\Documents and Settings\NATO\My Documents\My Pictures\ช่อสะอาด.gif"/>
          <p:cNvPicPr>
            <a:picLocks noChangeAspect="1" noChangeArrowheads="1"/>
          </p:cNvPicPr>
          <p:nvPr/>
        </p:nvPicPr>
        <p:blipFill>
          <a:blip r:embed="rId5" cstate="print"/>
          <a:srcRect/>
          <a:stretch>
            <a:fillRect/>
          </a:stretch>
        </p:blipFill>
        <p:spPr bwMode="auto">
          <a:xfrm>
            <a:off x="8213725" y="78418"/>
            <a:ext cx="857250" cy="928687"/>
          </a:xfrm>
          <a:prstGeom prst="rect">
            <a:avLst/>
          </a:prstGeom>
          <a:noFill/>
          <a:ln w="9525">
            <a:noFill/>
            <a:miter lim="800000"/>
            <a:headEnd/>
            <a:tailEnd/>
          </a:ln>
        </p:spPr>
      </p:pic>
    </p:spTree>
    <p:extLst>
      <p:ext uri="{BB962C8B-B14F-4D97-AF65-F5344CB8AC3E}">
        <p14:creationId xmlns:p14="http://schemas.microsoft.com/office/powerpoint/2010/main" val="75323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0" fill="hold"/>
                                        <p:tgtEl>
                                          <p:spTgt spid="7"/>
                                        </p:tgtEl>
                                        <p:attrNameLst>
                                          <p:attrName>ppt_w</p:attrName>
                                        </p:attrNameLst>
                                      </p:cBhvr>
                                      <p:tavLst>
                                        <p:tav tm="0" fmla="#ppt_w*sin(2.5*pi*$)">
                                          <p:val>
                                            <p:fltVal val="0"/>
                                          </p:val>
                                        </p:tav>
                                        <p:tav tm="100000">
                                          <p:val>
                                            <p:fltVal val="1"/>
                                          </p:val>
                                        </p:tav>
                                      </p:tavLst>
                                    </p:anim>
                                    <p:anim calcmode="lin" valueType="num">
                                      <p:cBhvr>
                                        <p:cTn id="8" dur="5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027109" y="855660"/>
            <a:ext cx="8085912" cy="1143000"/>
          </a:xfrm>
          <a:solidFill>
            <a:srgbClr val="00B0F0"/>
          </a:solidFill>
          <a:ln>
            <a:solidFill>
              <a:schemeClr val="accent4">
                <a:lumMod val="50000"/>
              </a:schemeClr>
            </a:solidFill>
          </a:ln>
          <a:effectLst>
            <a:outerShdw blurRad="50800" dist="38100" dir="8100000" algn="tr" rotWithShape="0">
              <a:prstClr val="black">
                <a:alpha val="40000"/>
              </a:prstClr>
            </a:outerShdw>
          </a:effectLst>
        </p:spPr>
        <p:txBody>
          <a:bodyPr/>
          <a:lstStyle/>
          <a:p>
            <a:r>
              <a:rPr lang="th-TH" b="1" dirty="0" smtClean="0">
                <a:solidFill>
                  <a:srgbClr val="7030A0"/>
                </a:solidFill>
              </a:rPr>
              <a:t>ประโยชน์ส่วนบุคคล</a:t>
            </a:r>
            <a:r>
              <a:rPr lang="en-US" b="1" dirty="0" smtClean="0">
                <a:solidFill>
                  <a:srgbClr val="7030A0"/>
                </a:solidFill>
              </a:rPr>
              <a:t> (</a:t>
            </a:r>
            <a:r>
              <a:rPr lang="en-US" b="1" dirty="0">
                <a:solidFill>
                  <a:srgbClr val="7030A0"/>
                </a:solidFill>
              </a:rPr>
              <a:t>Private Interests)</a:t>
            </a:r>
            <a:endParaRPr lang="th-TH" b="1" dirty="0">
              <a:solidFill>
                <a:srgbClr val="7030A0"/>
              </a:solidFill>
            </a:endParaRPr>
          </a:p>
        </p:txBody>
      </p:sp>
      <p:sp>
        <p:nvSpPr>
          <p:cNvPr id="6" name="สี่เหลี่ยมผืนผ้ามุมมน 5"/>
          <p:cNvSpPr/>
          <p:nvPr/>
        </p:nvSpPr>
        <p:spPr>
          <a:xfrm>
            <a:off x="0" y="1988840"/>
            <a:ext cx="9144000" cy="417646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h-TH" sz="3600" b="1" dirty="0">
                <a:solidFill>
                  <a:srgbClr val="002060"/>
                </a:solidFill>
              </a:rPr>
              <a:t>การที่บุคคลทั่วไปในสถานะเอกชนหรือเจ้าหน้าที่ของรัฐในสถานะเอกชนได้ทำกิจกรรมหรือได้</a:t>
            </a:r>
            <a:r>
              <a:rPr lang="th-TH" sz="3600" b="1" dirty="0" smtClean="0">
                <a:solidFill>
                  <a:srgbClr val="002060"/>
                </a:solidFill>
              </a:rPr>
              <a:t>กระทำการ</a:t>
            </a:r>
            <a:r>
              <a:rPr lang="th-TH" sz="3600" b="1" dirty="0">
                <a:solidFill>
                  <a:srgbClr val="002060"/>
                </a:solidFill>
              </a:rPr>
              <a:t>ต่างๆ เพื่อประโยชน์ส่วนตน ครอบครัว เครือญาติ พวกพ้อง หรือของกลุ่มในสังคมที่มีความสัมพันธ์กันในรูปแบบต่างๆ เช่น การประกอบอาชีพ การทำธุรกิจ การค้า การลงทุน เพื่อหาประโยชน์ ในทางการเงินหรือในทางธุรกิจ เป็นต้น</a:t>
            </a:r>
            <a:r>
              <a:rPr lang="th-TH" sz="3200" b="1" dirty="0">
                <a:solidFill>
                  <a:srgbClr val="002060"/>
                </a:solidFill>
              </a:rPr>
              <a:t>”</a:t>
            </a:r>
          </a:p>
        </p:txBody>
      </p:sp>
      <p:pic>
        <p:nvPicPr>
          <p:cNvPr id="7" name="Picture 5" descr="logo1200t3 copy"/>
          <p:cNvPicPr>
            <a:picLocks noChangeAspect="1" noChangeArrowheads="1"/>
          </p:cNvPicPr>
          <p:nvPr/>
        </p:nvPicPr>
        <p:blipFill>
          <a:blip r:embed="rId2" cstate="print">
            <a:lum bright="10000"/>
          </a:blip>
          <a:srcRect/>
          <a:stretch>
            <a:fillRect/>
          </a:stretch>
        </p:blipFill>
        <p:spPr bwMode="auto">
          <a:xfrm>
            <a:off x="116942" y="78227"/>
            <a:ext cx="910167" cy="971551"/>
          </a:xfrm>
          <a:prstGeom prst="rect">
            <a:avLst/>
          </a:prstGeom>
          <a:noFill/>
          <a:ln w="9525">
            <a:noFill/>
            <a:miter lim="800000"/>
            <a:headEnd/>
            <a:tailEnd/>
          </a:ln>
        </p:spPr>
      </p:pic>
      <p:pic>
        <p:nvPicPr>
          <p:cNvPr id="5" name="Picture 1" descr="C:\Documents and Settings\NATO\My Documents\My Pictures\ช่อสะอาด.gif"/>
          <p:cNvPicPr>
            <a:picLocks noChangeAspect="1" noChangeArrowheads="1"/>
          </p:cNvPicPr>
          <p:nvPr/>
        </p:nvPicPr>
        <p:blipFill>
          <a:blip r:embed="rId3" cstate="print"/>
          <a:srcRect/>
          <a:stretch>
            <a:fillRect/>
          </a:stretch>
        </p:blipFill>
        <p:spPr bwMode="auto">
          <a:xfrm>
            <a:off x="7370503" y="83551"/>
            <a:ext cx="1143000" cy="928687"/>
          </a:xfrm>
          <a:prstGeom prst="rect">
            <a:avLst/>
          </a:prstGeom>
          <a:noFill/>
          <a:ln w="9525">
            <a:noFill/>
            <a:miter lim="800000"/>
            <a:headEnd/>
            <a:tailEnd/>
          </a:ln>
        </p:spPr>
      </p:pic>
    </p:spTree>
    <p:extLst>
      <p:ext uri="{BB962C8B-B14F-4D97-AF65-F5344CB8AC3E}">
        <p14:creationId xmlns:p14="http://schemas.microsoft.com/office/powerpoint/2010/main" val="49717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0" y="1205880"/>
            <a:ext cx="9152740" cy="1143000"/>
          </a:xfrm>
          <a:solidFill>
            <a:schemeClr val="bg2">
              <a:lumMod val="90000"/>
            </a:schemeClr>
          </a:solidFill>
          <a:ln>
            <a:solidFill>
              <a:schemeClr val="accent1"/>
            </a:solidFill>
          </a:ln>
          <a:effectLst>
            <a:outerShdw blurRad="50800" dist="38100" dir="5400000" algn="t" rotWithShape="0">
              <a:prstClr val="black">
                <a:alpha val="40000"/>
              </a:prstClr>
            </a:outerShdw>
          </a:effectLst>
        </p:spPr>
        <p:txBody>
          <a:bodyPr>
            <a:normAutofit/>
          </a:bodyPr>
          <a:lstStyle/>
          <a:p>
            <a:r>
              <a:rPr lang="th-TH" b="1" dirty="0" smtClean="0">
                <a:solidFill>
                  <a:srgbClr val="002060"/>
                </a:solidFill>
              </a:rPr>
              <a:t>ประโยชน์ส่วนรวม</a:t>
            </a:r>
            <a:r>
              <a:rPr lang="en-US" b="1" dirty="0">
                <a:solidFill>
                  <a:srgbClr val="002060"/>
                </a:solidFill>
              </a:rPr>
              <a:t>( </a:t>
            </a:r>
            <a:r>
              <a:rPr lang="en-US" b="1" dirty="0" smtClean="0">
                <a:solidFill>
                  <a:srgbClr val="002060"/>
                </a:solidFill>
              </a:rPr>
              <a:t>Public  Interests</a:t>
            </a:r>
            <a:r>
              <a:rPr lang="en-US" b="1" dirty="0">
                <a:solidFill>
                  <a:srgbClr val="002060"/>
                </a:solidFill>
              </a:rPr>
              <a:t>)</a:t>
            </a:r>
            <a:r>
              <a:rPr lang="th-TH" b="1" dirty="0" smtClean="0">
                <a:solidFill>
                  <a:srgbClr val="002060"/>
                </a:solidFill>
              </a:rPr>
              <a:t> </a:t>
            </a:r>
            <a:endParaRPr lang="th-TH" b="1" dirty="0">
              <a:solidFill>
                <a:srgbClr val="002060"/>
              </a:solidFill>
            </a:endParaRPr>
          </a:p>
        </p:txBody>
      </p:sp>
      <p:sp>
        <p:nvSpPr>
          <p:cNvPr id="5" name="สี่เหลี่ยมผืนผ้า 4"/>
          <p:cNvSpPr/>
          <p:nvPr/>
        </p:nvSpPr>
        <p:spPr>
          <a:xfrm>
            <a:off x="8740" y="2348880"/>
            <a:ext cx="9144000" cy="35394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57200" indent="-457200" algn="thaiDist">
              <a:buFont typeface="Wingdings" panose="05000000000000000000" pitchFamily="2" charset="2"/>
              <a:buChar char="Ø"/>
            </a:pPr>
            <a:r>
              <a:rPr lang="th-TH" sz="3200" b="1" dirty="0" smtClean="0">
                <a:solidFill>
                  <a:schemeClr val="tx2"/>
                </a:solidFill>
                <a:latin typeface="Angsana New" panose="02020603050405020304" pitchFamily="18" charset="-34"/>
                <a:cs typeface="Angsana New" panose="02020603050405020304" pitchFamily="18" charset="-34"/>
              </a:rPr>
              <a:t>การที่บุคคลใดๆ  ในสถานะที่เป็นเจ้าหน้าที่ของรัฐ (ผู้ดำรงตำแหน่ง ทางการเมือง ข้าราชการ พนักงานรัฐวิสาหกิจ หรือเจ้าหน้าที่ของรัฐในหน่วยงานของรัฐ) </a:t>
            </a:r>
          </a:p>
          <a:p>
            <a:pPr marL="457200" indent="-457200" algn="thaiDist">
              <a:buFont typeface="Wingdings" panose="05000000000000000000" pitchFamily="2" charset="2"/>
              <a:buChar char="Ø"/>
            </a:pPr>
            <a:r>
              <a:rPr lang="th-TH" sz="3200" b="1" dirty="0" smtClean="0">
                <a:solidFill>
                  <a:schemeClr val="tx2"/>
                </a:solidFill>
                <a:latin typeface="Angsana New" panose="02020603050405020304" pitchFamily="18" charset="-34"/>
                <a:cs typeface="Angsana New" panose="02020603050405020304" pitchFamily="18" charset="-34"/>
              </a:rPr>
              <a:t>ได้กระทำการใดๆ ตามหน้าที่หรือได้ปฏิบัติหน้าที่อันเป็นการดำเนินการในอีกส่วนหนึ่งที่แยกออกมา จากการดำเนินการตามหน้าที่ในสถานะของเอกชน การกระทำการใดๆตามหน้าที่หรือการปฏิบัติหน้าที่ของเจ้าหน้าที่ของรัฐ</a:t>
            </a:r>
          </a:p>
          <a:p>
            <a:pPr marL="457200" indent="-457200" algn="thaiDist">
              <a:buFont typeface="Wingdings" panose="05000000000000000000" pitchFamily="2" charset="2"/>
              <a:buChar char="Ø"/>
            </a:pPr>
            <a:r>
              <a:rPr lang="th-TH" sz="3200" b="1" dirty="0" smtClean="0">
                <a:solidFill>
                  <a:schemeClr val="tx2"/>
                </a:solidFill>
                <a:latin typeface="Angsana New" panose="02020603050405020304" pitchFamily="18" charset="-34"/>
                <a:cs typeface="Angsana New" panose="02020603050405020304" pitchFamily="18" charset="-34"/>
              </a:rPr>
              <a:t>จึงมีวัตถุประสงค์หรือมีเป้าหมาย เพื่อประโยชน์ส่วนรวม หรือการรักษาประโยชน์ส่วนรวมที่เป็นประโยชน์ของรัฐ</a:t>
            </a:r>
            <a:endParaRPr lang="th-TH" sz="3200" b="1" dirty="0">
              <a:solidFill>
                <a:schemeClr val="tx2"/>
              </a:solidFill>
              <a:latin typeface="Angsana New" panose="02020603050405020304" pitchFamily="18" charset="-34"/>
              <a:cs typeface="Angsana New" panose="02020603050405020304" pitchFamily="18" charset="-34"/>
            </a:endParaRPr>
          </a:p>
        </p:txBody>
      </p:sp>
      <p:pic>
        <p:nvPicPr>
          <p:cNvPr id="6" name="Picture 5" descr="logo1200t3 copy"/>
          <p:cNvPicPr>
            <a:picLocks noChangeAspect="1" noChangeArrowheads="1"/>
          </p:cNvPicPr>
          <p:nvPr/>
        </p:nvPicPr>
        <p:blipFill>
          <a:blip r:embed="rId3" cstate="print">
            <a:lum bright="10000"/>
          </a:blip>
          <a:srcRect/>
          <a:stretch>
            <a:fillRect/>
          </a:stretch>
        </p:blipFill>
        <p:spPr bwMode="auto">
          <a:xfrm>
            <a:off x="116942" y="78227"/>
            <a:ext cx="910167" cy="971551"/>
          </a:xfrm>
          <a:prstGeom prst="rect">
            <a:avLst/>
          </a:prstGeom>
          <a:noFill/>
          <a:ln w="9525">
            <a:noFill/>
            <a:miter lim="800000"/>
            <a:headEnd/>
            <a:tailEnd/>
          </a:ln>
        </p:spPr>
      </p:pic>
      <p:pic>
        <p:nvPicPr>
          <p:cNvPr id="7" name="Picture 1" descr="C:\Documents and Settings\NATO\My Documents\My Pictures\ช่อสะอาด.gif"/>
          <p:cNvPicPr>
            <a:picLocks noChangeAspect="1" noChangeArrowheads="1"/>
          </p:cNvPicPr>
          <p:nvPr/>
        </p:nvPicPr>
        <p:blipFill>
          <a:blip r:embed="rId4" cstate="print"/>
          <a:srcRect/>
          <a:stretch>
            <a:fillRect/>
          </a:stretch>
        </p:blipFill>
        <p:spPr bwMode="auto">
          <a:xfrm>
            <a:off x="7380312" y="130015"/>
            <a:ext cx="1143000" cy="928687"/>
          </a:xfrm>
          <a:prstGeom prst="rect">
            <a:avLst/>
          </a:prstGeom>
          <a:noFill/>
          <a:ln w="9525">
            <a:noFill/>
            <a:miter lim="800000"/>
            <a:headEnd/>
            <a:tailEnd/>
          </a:ln>
        </p:spPr>
      </p:pic>
    </p:spTree>
    <p:extLst>
      <p:ext uri="{BB962C8B-B14F-4D97-AF65-F5344CB8AC3E}">
        <p14:creationId xmlns:p14="http://schemas.microsoft.com/office/powerpoint/2010/main" val="216092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0" fill="hold"/>
                                        <p:tgtEl>
                                          <p:spTgt spid="7"/>
                                        </p:tgtEl>
                                        <p:attrNameLst>
                                          <p:attrName>ppt_w</p:attrName>
                                        </p:attrNameLst>
                                      </p:cBhvr>
                                      <p:tavLst>
                                        <p:tav tm="0" fmla="#ppt_w*sin(2.5*pi*$)">
                                          <p:val>
                                            <p:fltVal val="0"/>
                                          </p:val>
                                        </p:tav>
                                        <p:tav tm="100000">
                                          <p:val>
                                            <p:fltVal val="1"/>
                                          </p:val>
                                        </p:tav>
                                      </p:tavLst>
                                    </p:anim>
                                    <p:anim calcmode="lin" valueType="num">
                                      <p:cBhvr>
                                        <p:cTn id="8" dur="5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33001" y="1052736"/>
            <a:ext cx="9177001" cy="1080120"/>
          </a:xfrm>
          <a:solidFill>
            <a:srgbClr val="FFC000"/>
          </a:solidFill>
          <a:ln>
            <a:solidFill>
              <a:srgbClr val="002060"/>
            </a:solidFill>
          </a:ln>
        </p:spPr>
        <p:txBody>
          <a:bodyPr/>
          <a:lstStyle/>
          <a:p>
            <a:r>
              <a:rPr lang="th-TH" b="1" dirty="0" smtClean="0">
                <a:solidFill>
                  <a:srgbClr val="7030A0"/>
                </a:solidFill>
                <a:effectLst>
                  <a:outerShdw blurRad="38100" dist="38100" dir="2700000" algn="tl">
                    <a:srgbClr val="000000">
                      <a:alpha val="43137"/>
                    </a:srgbClr>
                  </a:outerShdw>
                </a:effectLst>
              </a:rPr>
              <a:t>ประโยชน์ส่วนบุคคล </a:t>
            </a:r>
            <a:r>
              <a:rPr lang="en-US" b="1" dirty="0" smtClean="0">
                <a:solidFill>
                  <a:srgbClr val="7030A0"/>
                </a:solidFill>
                <a:effectLst>
                  <a:outerShdw blurRad="38100" dist="38100" dir="2700000" algn="tl">
                    <a:srgbClr val="000000">
                      <a:alpha val="43137"/>
                    </a:srgbClr>
                  </a:outerShdw>
                </a:effectLst>
              </a:rPr>
              <a:t>Vs </a:t>
            </a:r>
            <a:r>
              <a:rPr lang="th-TH" b="1" dirty="0" smtClean="0">
                <a:solidFill>
                  <a:srgbClr val="7030A0"/>
                </a:solidFill>
                <a:effectLst>
                  <a:outerShdw blurRad="38100" dist="38100" dir="2700000" algn="tl">
                    <a:srgbClr val="000000">
                      <a:alpha val="43137"/>
                    </a:srgbClr>
                  </a:outerShdw>
                </a:effectLst>
              </a:rPr>
              <a:t>ประโยชน์ส่วนรวม</a:t>
            </a:r>
            <a:endParaRPr lang="th-TH" b="1" dirty="0">
              <a:solidFill>
                <a:srgbClr val="7030A0"/>
              </a:solidFill>
              <a:effectLst>
                <a:outerShdw blurRad="38100" dist="38100" dir="2700000" algn="tl">
                  <a:srgbClr val="000000">
                    <a:alpha val="43137"/>
                  </a:srgbClr>
                </a:outerShdw>
              </a:effectLst>
            </a:endParaRPr>
          </a:p>
        </p:txBody>
      </p:sp>
      <p:pic>
        <p:nvPicPr>
          <p:cNvPr id="4" name="ตัวแทนเนื้อหา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076872"/>
            <a:ext cx="9144000" cy="4781128"/>
          </a:xfrm>
        </p:spPr>
      </p:pic>
      <p:sp>
        <p:nvSpPr>
          <p:cNvPr id="5" name="สี่เหลี่ยมผืนผ้า 4"/>
          <p:cNvSpPr/>
          <p:nvPr/>
        </p:nvSpPr>
        <p:spPr>
          <a:xfrm>
            <a:off x="0" y="2132856"/>
            <a:ext cx="9144000" cy="4524315"/>
          </a:xfrm>
          <a:prstGeom prst="rect">
            <a:avLst/>
          </a:prstGeom>
          <a:solidFill>
            <a:schemeClr val="tx2">
              <a:lumMod val="20000"/>
              <a:lumOff val="80000"/>
            </a:schemeClr>
          </a:solidFill>
          <a:ln>
            <a:solidFill>
              <a:schemeClr val="accent2">
                <a:lumMod val="50000"/>
              </a:schemeClr>
            </a:solidFill>
          </a:ln>
        </p:spPr>
        <p:txBody>
          <a:bodyPr wrap="square">
            <a:spAutoFit/>
          </a:bodyPr>
          <a:lstStyle/>
          <a:p>
            <a:pPr marL="457200" indent="-457200" algn="thaiDist">
              <a:buFont typeface="Wingdings" panose="05000000000000000000" pitchFamily="2" charset="2"/>
              <a:buChar char="Ø"/>
            </a:pPr>
            <a:r>
              <a:rPr lang="th-TH" sz="3200" b="1" i="0" u="none" strike="noStrike" baseline="0" dirty="0" smtClean="0">
                <a:solidFill>
                  <a:srgbClr val="000000"/>
                </a:solidFill>
                <a:latin typeface="Angsana New" panose="02020603050405020304" pitchFamily="18" charset="-34"/>
                <a:cs typeface="Angsana New" panose="02020603050405020304" pitchFamily="18" charset="-34"/>
              </a:rPr>
              <a:t>การที่เจ้าหน้าที่ของรัฐกระทำการใด ๆ หรือดำเนินการในกิจการสาธารณะที่เป็นการดำเนินการตามอำนาจหน้าที่หรือความรับผิดชอบในกิจการของรัฐ</a:t>
            </a:r>
          </a:p>
          <a:p>
            <a:r>
              <a:rPr lang="th-TH" sz="3200" b="1" i="0" u="none" strike="noStrike" baseline="0" dirty="0" smtClean="0">
                <a:solidFill>
                  <a:srgbClr val="000000"/>
                </a:solidFill>
                <a:latin typeface="Angsana New" panose="02020603050405020304" pitchFamily="18" charset="-34"/>
                <a:cs typeface="Angsana New" panose="02020603050405020304" pitchFamily="18" charset="-34"/>
              </a:rPr>
              <a:t>     หรือองค์กรของรัฐ เพื่อประโยชน์ของรัฐหรือเพื่อประโยชน์ของส่วนรวม</a:t>
            </a:r>
          </a:p>
          <a:p>
            <a:pPr marL="457200" indent="-457200" algn="thaiDist">
              <a:buFont typeface="Wingdings" panose="05000000000000000000" pitchFamily="2" charset="2"/>
              <a:buChar char="Ø"/>
            </a:pPr>
            <a:r>
              <a:rPr lang="th-TH" sz="3200" b="1" i="0" u="none" strike="noStrike" baseline="0" dirty="0" smtClean="0">
                <a:solidFill>
                  <a:srgbClr val="C00000"/>
                </a:solidFill>
                <a:latin typeface="Angsana New" panose="02020603050405020304" pitchFamily="18" charset="-34"/>
                <a:cs typeface="Angsana New" panose="02020603050405020304" pitchFamily="18" charset="-34"/>
              </a:rPr>
              <a:t>แต่เจ้าหน้าที่ของรัฐได้มีผลประโยชน์ส่วนตนเข้าไปแอบแฝง หรือเป็นผู้ที่มี</a:t>
            </a:r>
          </a:p>
          <a:p>
            <a:pPr algn="thaiDist"/>
            <a:r>
              <a:rPr lang="th-TH" sz="3200" b="1" i="0" u="none" strike="noStrike" baseline="0" dirty="0" smtClean="0">
                <a:solidFill>
                  <a:srgbClr val="C00000"/>
                </a:solidFill>
                <a:latin typeface="Angsana New" panose="02020603050405020304" pitchFamily="18" charset="-34"/>
                <a:cs typeface="Angsana New" panose="02020603050405020304" pitchFamily="18" charset="-34"/>
              </a:rPr>
              <a:t>      ส่วนได้เสียในรูปแบบต่างๆ หรือนำประโยชน์ส่วนตนหรือความสัมพันธ์</a:t>
            </a:r>
          </a:p>
          <a:p>
            <a:r>
              <a:rPr lang="th-TH" sz="3200" b="1" i="0" u="none" strike="noStrike" baseline="0" dirty="0" smtClean="0">
                <a:solidFill>
                  <a:srgbClr val="C00000"/>
                </a:solidFill>
                <a:latin typeface="Angsana New" panose="02020603050405020304" pitchFamily="18" charset="-34"/>
                <a:cs typeface="Angsana New" panose="02020603050405020304" pitchFamily="18" charset="-34"/>
              </a:rPr>
              <a:t>       ส่วนตนเข้ามามีอิทธิพลหรือเกี่ยวข้องในการใช้อำนาจหน้าที่หรือดุยลพินิจ</a:t>
            </a:r>
          </a:p>
          <a:p>
            <a:r>
              <a:rPr lang="th-TH" sz="3200" b="1" i="0" u="none" strike="noStrike" baseline="0" dirty="0" smtClean="0">
                <a:solidFill>
                  <a:srgbClr val="C00000"/>
                </a:solidFill>
                <a:latin typeface="Angsana New" panose="02020603050405020304" pitchFamily="18" charset="-34"/>
                <a:cs typeface="Angsana New" panose="02020603050405020304" pitchFamily="18" charset="-34"/>
              </a:rPr>
              <a:t>       ในการพิจารณาตัดสินใจในการกระทำการใด ๆ หรือดำเนินการดังกล่าวนั้น</a:t>
            </a:r>
          </a:p>
          <a:p>
            <a:r>
              <a:rPr lang="th-TH" sz="3200" b="1" i="0" u="none" strike="noStrike" baseline="0" dirty="0" smtClean="0">
                <a:solidFill>
                  <a:srgbClr val="C00000"/>
                </a:solidFill>
                <a:latin typeface="Angsana New" panose="02020603050405020304" pitchFamily="18" charset="-34"/>
                <a:cs typeface="Angsana New" panose="02020603050405020304" pitchFamily="18" charset="-34"/>
              </a:rPr>
              <a:t>       เพื่อแสวงหาประโยชน์ในทางการเงินหรือประโยชน์อื่นๆ สำหรับตนเอง</a:t>
            </a:r>
          </a:p>
          <a:p>
            <a:r>
              <a:rPr lang="th-TH" sz="3200" b="1" i="0" u="none" strike="noStrike" baseline="0" dirty="0" smtClean="0">
                <a:solidFill>
                  <a:srgbClr val="C00000"/>
                </a:solidFill>
                <a:latin typeface="Angsana New" panose="02020603050405020304" pitchFamily="18" charset="-34"/>
                <a:cs typeface="Angsana New" panose="02020603050405020304" pitchFamily="18" charset="-34"/>
              </a:rPr>
              <a:t>       หรือบุคคลใดบุคคลหนึ่ง </a:t>
            </a:r>
          </a:p>
        </p:txBody>
      </p:sp>
      <p:pic>
        <p:nvPicPr>
          <p:cNvPr id="6" name="Picture 5" descr="logo1200t3 copy"/>
          <p:cNvPicPr>
            <a:picLocks noChangeAspect="1" noChangeArrowheads="1"/>
          </p:cNvPicPr>
          <p:nvPr/>
        </p:nvPicPr>
        <p:blipFill>
          <a:blip r:embed="rId3" cstate="print">
            <a:lum bright="10000"/>
          </a:blip>
          <a:srcRect/>
          <a:stretch>
            <a:fillRect/>
          </a:stretch>
        </p:blipFill>
        <p:spPr bwMode="auto">
          <a:xfrm>
            <a:off x="116942" y="78227"/>
            <a:ext cx="910167" cy="971551"/>
          </a:xfrm>
          <a:prstGeom prst="rect">
            <a:avLst/>
          </a:prstGeom>
          <a:noFill/>
          <a:ln w="9525">
            <a:noFill/>
            <a:miter lim="800000"/>
            <a:headEnd/>
            <a:tailEnd/>
          </a:ln>
        </p:spPr>
      </p:pic>
      <p:pic>
        <p:nvPicPr>
          <p:cNvPr id="7" name="Picture 1" descr="C:\Documents and Settings\NATO\My Documents\My Pictures\ช่อสะอาด.gif"/>
          <p:cNvPicPr>
            <a:picLocks noChangeAspect="1" noChangeArrowheads="1"/>
          </p:cNvPicPr>
          <p:nvPr/>
        </p:nvPicPr>
        <p:blipFill>
          <a:blip r:embed="rId4" cstate="print"/>
          <a:srcRect/>
          <a:stretch>
            <a:fillRect/>
          </a:stretch>
        </p:blipFill>
        <p:spPr bwMode="auto">
          <a:xfrm>
            <a:off x="7452320" y="-4900"/>
            <a:ext cx="1143000" cy="928687"/>
          </a:xfrm>
          <a:prstGeom prst="rect">
            <a:avLst/>
          </a:prstGeom>
          <a:noFill/>
          <a:ln w="9525">
            <a:noFill/>
            <a:miter lim="800000"/>
            <a:headEnd/>
            <a:tailEnd/>
          </a:ln>
        </p:spPr>
      </p:pic>
    </p:spTree>
    <p:extLst>
      <p:ext uri="{BB962C8B-B14F-4D97-AF65-F5344CB8AC3E}">
        <p14:creationId xmlns:p14="http://schemas.microsoft.com/office/powerpoint/2010/main" val="203410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0" fill="hold"/>
                                        <p:tgtEl>
                                          <p:spTgt spid="7"/>
                                        </p:tgtEl>
                                        <p:attrNameLst>
                                          <p:attrName>ppt_w</p:attrName>
                                        </p:attrNameLst>
                                      </p:cBhvr>
                                      <p:tavLst>
                                        <p:tav tm="0" fmla="#ppt_w*sin(2.5*pi*$)">
                                          <p:val>
                                            <p:fltVal val="0"/>
                                          </p:val>
                                        </p:tav>
                                        <p:tav tm="100000">
                                          <p:val>
                                            <p:fltVal val="1"/>
                                          </p:val>
                                        </p:tav>
                                      </p:tavLst>
                                    </p:anim>
                                    <p:anim calcmode="lin" valueType="num">
                                      <p:cBhvr>
                                        <p:cTn id="8" dur="5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000"/>
                                        <p:tgtEl>
                                          <p:spTgt spid="5">
                                            <p:txEl>
                                              <p:pRg st="1" end="1"/>
                                            </p:txEl>
                                          </p:spTgt>
                                        </p:tgtEl>
                                      </p:cBhvr>
                                    </p:animEffect>
                                    <p:anim calcmode="lin" valueType="num">
                                      <p:cBhvr>
                                        <p:cTn id="1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barn(inVertical)">
                                      <p:cBhvr>
                                        <p:cTn id="25" dur="500"/>
                                        <p:tgtEl>
                                          <p:spTgt spid="5">
                                            <p:txEl>
                                              <p:pRg st="2" end="2"/>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barn(inVertical)">
                                      <p:cBhvr>
                                        <p:cTn id="28" dur="500"/>
                                        <p:tgtEl>
                                          <p:spTgt spid="5">
                                            <p:txEl>
                                              <p:pRg st="3" end="3"/>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barn(inVertical)">
                                      <p:cBhvr>
                                        <p:cTn id="31" dur="500"/>
                                        <p:tgtEl>
                                          <p:spTgt spid="5">
                                            <p:txEl>
                                              <p:pRg st="4" end="4"/>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barn(inVertical)">
                                      <p:cBhvr>
                                        <p:cTn id="34" dur="500"/>
                                        <p:tgtEl>
                                          <p:spTgt spid="5">
                                            <p:txEl>
                                              <p:pRg st="5" end="5"/>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5">
                                            <p:txEl>
                                              <p:pRg st="7" end="7"/>
                                            </p:txEl>
                                          </p:spTgt>
                                        </p:tgtEl>
                                        <p:attrNameLst>
                                          <p:attrName>style.visibility</p:attrName>
                                        </p:attrNameLst>
                                      </p:cBhvr>
                                      <p:to>
                                        <p:strVal val="visible"/>
                                      </p:to>
                                    </p:set>
                                    <p:animEffect transition="in" filter="barn(inVertical)">
                                      <p:cBhvr>
                                        <p:cTn id="40"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clrChange>
              <a:clrFrom>
                <a:srgbClr val="F4F1DF"/>
              </a:clrFrom>
              <a:clrTo>
                <a:srgbClr val="F4F1DF">
                  <a:alpha val="0"/>
                </a:srgbClr>
              </a:clrTo>
            </a:clrChange>
            <a:extLst>
              <a:ext uri="{28A0092B-C50C-407E-A947-70E740481C1C}">
                <a14:useLocalDpi xmlns:a14="http://schemas.microsoft.com/office/drawing/2010/main" val="0"/>
              </a:ext>
            </a:extLst>
          </a:blip>
          <a:srcRect/>
          <a:stretch>
            <a:fillRect/>
          </a:stretch>
        </p:blipFill>
        <p:spPr bwMode="auto">
          <a:xfrm>
            <a:off x="938315" y="142325"/>
            <a:ext cx="8205787" cy="6669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5" descr="logo1200t3 copy"/>
          <p:cNvPicPr>
            <a:picLocks noChangeAspect="1" noChangeArrowheads="1"/>
          </p:cNvPicPr>
          <p:nvPr/>
        </p:nvPicPr>
        <p:blipFill>
          <a:blip r:embed="rId4" cstate="print">
            <a:lum bright="10000"/>
          </a:blip>
          <a:srcRect/>
          <a:stretch>
            <a:fillRect/>
          </a:stretch>
        </p:blipFill>
        <p:spPr bwMode="auto">
          <a:xfrm>
            <a:off x="116942" y="78227"/>
            <a:ext cx="910167" cy="971551"/>
          </a:xfrm>
          <a:prstGeom prst="rect">
            <a:avLst/>
          </a:prstGeom>
          <a:noFill/>
          <a:ln w="9525">
            <a:noFill/>
            <a:miter lim="800000"/>
            <a:headEnd/>
            <a:tailEnd/>
          </a:ln>
        </p:spPr>
      </p:pic>
    </p:spTree>
    <p:extLst>
      <p:ext uri="{BB962C8B-B14F-4D97-AF65-F5344CB8AC3E}">
        <p14:creationId xmlns:p14="http://schemas.microsoft.com/office/powerpoint/2010/main" val="338601899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out)">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3" cstate="print">
            <a:clrChange>
              <a:clrFrom>
                <a:srgbClr val="F4F1DF"/>
              </a:clrFrom>
              <a:clrTo>
                <a:srgbClr val="F4F1DF">
                  <a:alpha val="0"/>
                </a:srgbClr>
              </a:clrTo>
            </a:clrChange>
            <a:extLst>
              <a:ext uri="{28A0092B-C50C-407E-A947-70E740481C1C}">
                <a14:useLocalDpi xmlns:a14="http://schemas.microsoft.com/office/drawing/2010/main" val="0"/>
              </a:ext>
            </a:extLst>
          </a:blip>
          <a:srcRect t="2963" r="2116" b="74181"/>
          <a:stretch>
            <a:fillRect/>
          </a:stretch>
        </p:blipFill>
        <p:spPr bwMode="auto">
          <a:xfrm>
            <a:off x="17479" y="5084765"/>
            <a:ext cx="9180512" cy="1568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ไดอะแกรม 5">
            <a:extLst/>
          </p:cNvPr>
          <p:cNvGraphicFramePr/>
          <p:nvPr/>
        </p:nvGraphicFramePr>
        <p:xfrm>
          <a:off x="107505" y="476672"/>
          <a:ext cx="2952328" cy="43924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7" name="กลุ่ม 16"/>
          <p:cNvGrpSpPr>
            <a:grpSpLocks/>
          </p:cNvGrpSpPr>
          <p:nvPr/>
        </p:nvGrpSpPr>
        <p:grpSpPr bwMode="auto">
          <a:xfrm>
            <a:off x="2916254" y="3679828"/>
            <a:ext cx="6281737" cy="1333500"/>
            <a:chOff x="2987824" y="3679102"/>
            <a:chExt cx="6282321" cy="1334028"/>
          </a:xfrm>
        </p:grpSpPr>
        <p:pic>
          <p:nvPicPr>
            <p:cNvPr id="11275" name="Picture 6"/>
            <p:cNvPicPr>
              <a:picLocks noChangeAspect="1" noChangeArrowheads="1"/>
            </p:cNvPicPr>
            <p:nvPr/>
          </p:nvPicPr>
          <p:blipFill>
            <a:blip r:embed="rId3" cstate="print">
              <a:clrChange>
                <a:clrFrom>
                  <a:srgbClr val="F4F1DF"/>
                </a:clrFrom>
                <a:clrTo>
                  <a:srgbClr val="F4F1DF">
                    <a:alpha val="0"/>
                  </a:srgbClr>
                </a:clrTo>
              </a:clrChange>
              <a:extLst>
                <a:ext uri="{28A0092B-C50C-407E-A947-70E740481C1C}">
                  <a14:useLocalDpi xmlns:a14="http://schemas.microsoft.com/office/drawing/2010/main" val="0"/>
                </a:ext>
              </a:extLst>
            </a:blip>
            <a:srcRect t="80847" r="2116" b="1944"/>
            <a:stretch>
              <a:fillRect/>
            </a:stretch>
          </p:blipFill>
          <p:spPr bwMode="auto">
            <a:xfrm>
              <a:off x="3275856" y="3679102"/>
              <a:ext cx="5994289" cy="1334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ลูกศรเชื่อมต่อแบบตรง 6">
              <a:extLst/>
            </p:cNvPr>
            <p:cNvCxnSpPr/>
            <p:nvPr/>
          </p:nvCxnSpPr>
          <p:spPr>
            <a:xfrm>
              <a:off x="2987824" y="4149080"/>
              <a:ext cx="260829" cy="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pSp>
      <p:grpSp>
        <p:nvGrpSpPr>
          <p:cNvPr id="18" name="กลุ่ม 17"/>
          <p:cNvGrpSpPr>
            <a:grpSpLocks/>
          </p:cNvGrpSpPr>
          <p:nvPr/>
        </p:nvGrpSpPr>
        <p:grpSpPr bwMode="auto">
          <a:xfrm>
            <a:off x="2411413" y="1697039"/>
            <a:ext cx="6769100" cy="1949452"/>
            <a:chOff x="2483768" y="1697406"/>
            <a:chExt cx="6768751" cy="1948543"/>
          </a:xfrm>
        </p:grpSpPr>
        <p:pic>
          <p:nvPicPr>
            <p:cNvPr id="11273" name="Picture 6"/>
            <p:cNvPicPr>
              <a:picLocks noChangeAspect="1" noChangeArrowheads="1"/>
            </p:cNvPicPr>
            <p:nvPr/>
          </p:nvPicPr>
          <p:blipFill>
            <a:blip r:embed="rId3" cstate="print">
              <a:clrChange>
                <a:clrFrom>
                  <a:srgbClr val="F4F1DF"/>
                </a:clrFrom>
                <a:clrTo>
                  <a:srgbClr val="F4F1DF">
                    <a:alpha val="0"/>
                  </a:srgbClr>
                </a:clrTo>
              </a:clrChange>
              <a:extLst>
                <a:ext uri="{28A0092B-C50C-407E-A947-70E740481C1C}">
                  <a14:useLocalDpi xmlns:a14="http://schemas.microsoft.com/office/drawing/2010/main" val="0"/>
                </a:ext>
              </a:extLst>
            </a:blip>
            <a:srcRect t="51624" r="2116" b="21587"/>
            <a:stretch>
              <a:fillRect/>
            </a:stretch>
          </p:blipFill>
          <p:spPr bwMode="auto">
            <a:xfrm>
              <a:off x="3275856" y="1697406"/>
              <a:ext cx="5976663" cy="1948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ลูกศรเชื่อมต่อแบบตรง 11">
              <a:extLst/>
            </p:cNvPr>
            <p:cNvCxnSpPr/>
            <p:nvPr/>
          </p:nvCxnSpPr>
          <p:spPr>
            <a:xfrm>
              <a:off x="2483768" y="2679102"/>
              <a:ext cx="764885"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pSp>
      <p:grpSp>
        <p:nvGrpSpPr>
          <p:cNvPr id="19" name="กลุ่ม 18"/>
          <p:cNvGrpSpPr>
            <a:grpSpLocks/>
          </p:cNvGrpSpPr>
          <p:nvPr/>
        </p:nvGrpSpPr>
        <p:grpSpPr bwMode="auto">
          <a:xfrm>
            <a:off x="1835166" y="115891"/>
            <a:ext cx="7300913" cy="1485900"/>
            <a:chOff x="1907704" y="116632"/>
            <a:chExt cx="7300440" cy="1484514"/>
          </a:xfrm>
        </p:grpSpPr>
        <p:pic>
          <p:nvPicPr>
            <p:cNvPr id="11271" name="Picture 6"/>
            <p:cNvPicPr>
              <a:picLocks noChangeAspect="1" noChangeArrowheads="1"/>
            </p:cNvPicPr>
            <p:nvPr/>
          </p:nvPicPr>
          <p:blipFill>
            <a:blip r:embed="rId3" cstate="print">
              <a:clrChange>
                <a:clrFrom>
                  <a:srgbClr val="F4F1DF"/>
                </a:clrFrom>
                <a:clrTo>
                  <a:srgbClr val="F4F1DF">
                    <a:alpha val="0"/>
                  </a:srgbClr>
                </a:clrTo>
              </a:clrChange>
              <a:extLst>
                <a:ext uri="{28A0092B-C50C-407E-A947-70E740481C1C}">
                  <a14:useLocalDpi xmlns:a14="http://schemas.microsoft.com/office/drawing/2010/main" val="0"/>
                </a:ext>
              </a:extLst>
            </a:blip>
            <a:srcRect t="29102" r="2116" b="51640"/>
            <a:stretch>
              <a:fillRect/>
            </a:stretch>
          </p:blipFill>
          <p:spPr bwMode="auto">
            <a:xfrm>
              <a:off x="3275856" y="116632"/>
              <a:ext cx="5932288" cy="1484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ลูกศรเชื่อมต่อแบบตรง 13">
              <a:extLst/>
            </p:cNvPr>
            <p:cNvCxnSpPr/>
            <p:nvPr/>
          </p:nvCxnSpPr>
          <p:spPr>
            <a:xfrm>
              <a:off x="1907704" y="1027070"/>
              <a:ext cx="1210534"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278071705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75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1500"/>
                                        <p:tgtEl>
                                          <p:spTgt spid="18"/>
                                        </p:tgtEl>
                                      </p:cBhvr>
                                    </p:animEffect>
                                  </p:childTnLst>
                                </p:cTn>
                              </p:par>
                              <p:par>
                                <p:cTn id="11" presetID="22"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1500"/>
                                        <p:tgtEl>
                                          <p:spTgt spid="1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7"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 y="0"/>
            <a:ext cx="915269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5" descr="logo1200t3 copy"/>
          <p:cNvPicPr>
            <a:picLocks noChangeAspect="1" noChangeArrowheads="1"/>
          </p:cNvPicPr>
          <p:nvPr/>
        </p:nvPicPr>
        <p:blipFill>
          <a:blip r:embed="rId3" cstate="print">
            <a:lum bright="10000"/>
          </a:blip>
          <a:srcRect/>
          <a:stretch>
            <a:fillRect/>
          </a:stretch>
        </p:blipFill>
        <p:spPr bwMode="auto">
          <a:xfrm>
            <a:off x="116942" y="78227"/>
            <a:ext cx="910167" cy="971551"/>
          </a:xfrm>
          <a:prstGeom prst="rect">
            <a:avLst/>
          </a:prstGeom>
          <a:noFill/>
          <a:ln w="9525">
            <a:noFill/>
            <a:miter lim="800000"/>
            <a:headEnd/>
            <a:tailEnd/>
          </a:ln>
        </p:spPr>
      </p:pic>
      <p:pic>
        <p:nvPicPr>
          <p:cNvPr id="4" name="Picture 1" descr="C:\Documents and Settings\NATO\My Documents\My Pictures\ช่อสะอาด.gif"/>
          <p:cNvPicPr>
            <a:picLocks noChangeAspect="1" noChangeArrowheads="1"/>
          </p:cNvPicPr>
          <p:nvPr/>
        </p:nvPicPr>
        <p:blipFill>
          <a:blip r:embed="rId4" cstate="print"/>
          <a:srcRect/>
          <a:stretch>
            <a:fillRect/>
          </a:stretch>
        </p:blipFill>
        <p:spPr bwMode="auto">
          <a:xfrm>
            <a:off x="7812360" y="78227"/>
            <a:ext cx="1143000" cy="928687"/>
          </a:xfrm>
          <a:prstGeom prst="rect">
            <a:avLst/>
          </a:prstGeom>
          <a:noFill/>
          <a:ln w="9525">
            <a:noFill/>
            <a:miter lim="800000"/>
            <a:headEnd/>
            <a:tailEnd/>
          </a:ln>
        </p:spPr>
      </p:pic>
    </p:spTree>
    <p:extLst>
      <p:ext uri="{BB962C8B-B14F-4D97-AF65-F5344CB8AC3E}">
        <p14:creationId xmlns:p14="http://schemas.microsoft.com/office/powerpoint/2010/main" val="316005202"/>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fmla="#ppt_w*sin(2.5*pi*$)">
                                          <p:val>
                                            <p:fltVal val="0"/>
                                          </p:val>
                                        </p:tav>
                                        <p:tav tm="100000">
                                          <p:val>
                                            <p:fltVal val="1"/>
                                          </p:val>
                                        </p:tav>
                                      </p:tavLst>
                                    </p:anim>
                                    <p:anim calcmode="lin" valueType="num">
                                      <p:cBhvr>
                                        <p:cTn id="8" dur="5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มุมมน 3"/>
          <p:cNvSpPr/>
          <p:nvPr/>
        </p:nvSpPr>
        <p:spPr>
          <a:xfrm>
            <a:off x="179606" y="1916832"/>
            <a:ext cx="8779207" cy="45365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h-TH" sz="4800" b="1" dirty="0">
                <a:solidFill>
                  <a:prstClr val="black"/>
                </a:solidFill>
                <a:effectLst>
                  <a:outerShdw blurRad="38100" dist="38100" dir="2700000" algn="tl">
                    <a:srgbClr val="000000">
                      <a:alpha val="43137"/>
                    </a:srgbClr>
                  </a:outerShdw>
                </a:effectLst>
                <a:latin typeface="FreesiaUPC" panose="020B0604020202020204" pitchFamily="34" charset="-34"/>
                <a:cs typeface="FreesiaUPC" panose="020B0604020202020204" pitchFamily="34" charset="-34"/>
              </a:rPr>
              <a:t>รูปแบบของการกระทำที่เข้าข่าย</a:t>
            </a:r>
          </a:p>
          <a:p>
            <a:pPr algn="ctr"/>
            <a:r>
              <a:rPr lang="th-TH" sz="4800" b="1" dirty="0">
                <a:solidFill>
                  <a:prstClr val="black"/>
                </a:solidFill>
                <a:effectLst>
                  <a:outerShdw blurRad="38100" dist="38100" dir="2700000" algn="tl">
                    <a:srgbClr val="000000">
                      <a:alpha val="43137"/>
                    </a:srgbClr>
                  </a:outerShdw>
                </a:effectLst>
                <a:latin typeface="FreesiaUPC" panose="020B0604020202020204" pitchFamily="34" charset="-34"/>
                <a:cs typeface="FreesiaUPC" panose="020B0604020202020204" pitchFamily="34" charset="-34"/>
              </a:rPr>
              <a:t>เป็นการขัดกันระหว่างประโยชน์ส่วนบุคคลกับประโยชน์ส่วนรวม </a:t>
            </a:r>
          </a:p>
          <a:p>
            <a:pPr algn="ctr"/>
            <a:r>
              <a:rPr lang="th-TH" sz="4800" b="1" dirty="0">
                <a:solidFill>
                  <a:prstClr val="black"/>
                </a:solidFill>
                <a:effectLst>
                  <a:outerShdw blurRad="38100" dist="38100" dir="2700000" algn="tl">
                    <a:srgbClr val="000000">
                      <a:alpha val="43137"/>
                    </a:srgbClr>
                  </a:outerShdw>
                </a:effectLst>
                <a:latin typeface="FreesiaUPC" panose="020B0604020202020204" pitchFamily="34" charset="-34"/>
                <a:cs typeface="FreesiaUPC" panose="020B0604020202020204" pitchFamily="34" charset="-34"/>
              </a:rPr>
              <a:t>(</a:t>
            </a:r>
            <a:r>
              <a:rPr lang="en-US" sz="4800" b="1" dirty="0">
                <a:solidFill>
                  <a:prstClr val="black"/>
                </a:solidFill>
                <a:effectLst>
                  <a:outerShdw blurRad="38100" dist="38100" dir="2700000" algn="tl">
                    <a:srgbClr val="000000">
                      <a:alpha val="43137"/>
                    </a:srgbClr>
                  </a:outerShdw>
                </a:effectLst>
                <a:latin typeface="FreesiaUPC" panose="020B0604020202020204" pitchFamily="34" charset="-34"/>
                <a:cs typeface="FreesiaUPC" panose="020B0604020202020204" pitchFamily="34" charset="-34"/>
              </a:rPr>
              <a:t>Conflict of Interest) </a:t>
            </a:r>
            <a:endParaRPr lang="th-TH" sz="4800" b="1" dirty="0">
              <a:solidFill>
                <a:prstClr val="black"/>
              </a:solidFill>
              <a:effectLst>
                <a:outerShdw blurRad="38100" dist="38100" dir="2700000" algn="tl">
                  <a:srgbClr val="000000">
                    <a:alpha val="43137"/>
                  </a:srgbClr>
                </a:outerShdw>
              </a:effectLst>
              <a:latin typeface="FreesiaUPC" panose="020B0604020202020204" pitchFamily="34" charset="-34"/>
              <a:cs typeface="FreesiaUPC" panose="020B0604020202020204" pitchFamily="34" charset="-34"/>
            </a:endParaRPr>
          </a:p>
          <a:p>
            <a:pPr algn="ctr"/>
            <a:r>
              <a:rPr lang="th-TH" sz="4800" b="1" dirty="0">
                <a:solidFill>
                  <a:prstClr val="black"/>
                </a:solidFill>
                <a:effectLst>
                  <a:outerShdw blurRad="38100" dist="38100" dir="2700000" algn="tl">
                    <a:srgbClr val="000000">
                      <a:alpha val="43137"/>
                    </a:srgbClr>
                  </a:outerShdw>
                </a:effectLst>
                <a:latin typeface="FreesiaUPC" panose="020B0604020202020204" pitchFamily="34" charset="-34"/>
                <a:cs typeface="FreesiaUPC" panose="020B0604020202020204" pitchFamily="34" charset="-34"/>
              </a:rPr>
              <a:t>สามารถสรุปเป็น 9 รูปแบบ ดังนี้</a:t>
            </a:r>
          </a:p>
        </p:txBody>
      </p:sp>
      <p:pic>
        <p:nvPicPr>
          <p:cNvPr id="3" name="Picture 5" descr="logo1200t3 copy"/>
          <p:cNvPicPr>
            <a:picLocks noChangeAspect="1" noChangeArrowheads="1"/>
          </p:cNvPicPr>
          <p:nvPr/>
        </p:nvPicPr>
        <p:blipFill>
          <a:blip r:embed="rId2" cstate="print">
            <a:lum bright="10000"/>
          </a:blip>
          <a:srcRect/>
          <a:stretch>
            <a:fillRect/>
          </a:stretch>
        </p:blipFill>
        <p:spPr bwMode="auto">
          <a:xfrm>
            <a:off x="116942" y="78227"/>
            <a:ext cx="910167" cy="971551"/>
          </a:xfrm>
          <a:prstGeom prst="rect">
            <a:avLst/>
          </a:prstGeom>
          <a:noFill/>
          <a:ln w="9525">
            <a:noFill/>
            <a:miter lim="800000"/>
            <a:headEnd/>
            <a:tailEnd/>
          </a:ln>
        </p:spPr>
      </p:pic>
    </p:spTree>
    <p:extLst>
      <p:ext uri="{BB962C8B-B14F-4D97-AF65-F5344CB8AC3E}">
        <p14:creationId xmlns:p14="http://schemas.microsoft.com/office/powerpoint/2010/main" val="731097289"/>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2538194"/>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3271" y="1268760"/>
            <a:ext cx="9140729" cy="1143000"/>
          </a:xfrm>
          <a:solidFill>
            <a:schemeClr val="accent1">
              <a:lumMod val="20000"/>
              <a:lumOff val="80000"/>
            </a:schemeClr>
          </a:solidFill>
        </p:spPr>
        <p:txBody>
          <a:bodyPr/>
          <a:lstStyle/>
          <a:p>
            <a:r>
              <a:rPr lang="th-TH" b="1" dirty="0" smtClean="0">
                <a:latin typeface="TH#20SarabunIT#f9,Bold"/>
              </a:rPr>
              <a:t>1. การ</a:t>
            </a:r>
            <a:r>
              <a:rPr lang="th-TH" b="1" dirty="0">
                <a:latin typeface="TH#20SarabunIT#f9,Bold"/>
              </a:rPr>
              <a:t>รับผลประโยชน์</a:t>
            </a:r>
            <a:r>
              <a:rPr lang="th-TH" b="1" dirty="0" smtClean="0">
                <a:latin typeface="TH#20SarabunIT#f9,Bold"/>
              </a:rPr>
              <a:t>ต่างๆ </a:t>
            </a:r>
            <a:r>
              <a:rPr lang="th-TH" b="1" dirty="0">
                <a:latin typeface="TH#20SarabunIT#f9,Bold"/>
              </a:rPr>
              <a:t>(</a:t>
            </a:r>
            <a:r>
              <a:rPr lang="en-US" b="1" dirty="0">
                <a:latin typeface="TH#20SarabunIT#f9,Bold"/>
              </a:rPr>
              <a:t>Accepting benefits)</a:t>
            </a:r>
            <a:endParaRPr lang="th-TH" dirty="0"/>
          </a:p>
        </p:txBody>
      </p:sp>
      <p:sp>
        <p:nvSpPr>
          <p:cNvPr id="3" name="ตัวแทนเนื้อหา 2"/>
          <p:cNvSpPr>
            <a:spLocks noGrp="1"/>
          </p:cNvSpPr>
          <p:nvPr>
            <p:ph idx="1"/>
          </p:nvPr>
        </p:nvSpPr>
        <p:spPr>
          <a:xfrm>
            <a:off x="0" y="2420888"/>
            <a:ext cx="9144000" cy="2952328"/>
          </a:xfrm>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lstStyle/>
          <a:p>
            <a:pPr algn="thaiDist"/>
            <a:r>
              <a:rPr lang="th-TH" b="1" dirty="0" smtClean="0">
                <a:solidFill>
                  <a:srgbClr val="7030A0"/>
                </a:solidFill>
                <a:latin typeface="Angsana New" panose="02020603050405020304" pitchFamily="18" charset="-34"/>
                <a:cs typeface="Angsana New" panose="02020603050405020304" pitchFamily="18" charset="-34"/>
              </a:rPr>
              <a:t>ซึ่งประโยชน์ต่างๆ </a:t>
            </a:r>
            <a:r>
              <a:rPr lang="th-TH" b="1" dirty="0">
                <a:solidFill>
                  <a:srgbClr val="7030A0"/>
                </a:solidFill>
                <a:latin typeface="Angsana New" panose="02020603050405020304" pitchFamily="18" charset="-34"/>
                <a:cs typeface="Angsana New" panose="02020603050405020304" pitchFamily="18" charset="-34"/>
              </a:rPr>
              <a:t>ไม่ว่าจะเป็นทรัพย์สิน ของขวัญ การลดราคา</a:t>
            </a:r>
          </a:p>
          <a:p>
            <a:pPr marL="0" indent="0" algn="thaiDist">
              <a:buNone/>
            </a:pPr>
            <a:r>
              <a:rPr lang="th-TH" b="1" dirty="0">
                <a:solidFill>
                  <a:srgbClr val="7030A0"/>
                </a:solidFill>
                <a:latin typeface="Angsana New" panose="02020603050405020304" pitchFamily="18" charset="-34"/>
                <a:cs typeface="Angsana New" panose="02020603050405020304" pitchFamily="18" charset="-34"/>
              </a:rPr>
              <a:t>การรับความบันเทิง การรับบริการ การรับการฝึกอบรม หรือสิ่งอื่นใด</a:t>
            </a:r>
            <a:r>
              <a:rPr lang="th-TH" b="1" dirty="0" smtClean="0">
                <a:solidFill>
                  <a:srgbClr val="7030A0"/>
                </a:solidFill>
                <a:latin typeface="Angsana New" panose="02020603050405020304" pitchFamily="18" charset="-34"/>
                <a:cs typeface="Angsana New" panose="02020603050405020304" pitchFamily="18" charset="-34"/>
              </a:rPr>
              <a:t>ในลักษณะ</a:t>
            </a:r>
            <a:r>
              <a:rPr lang="th-TH" b="1" dirty="0">
                <a:solidFill>
                  <a:srgbClr val="7030A0"/>
                </a:solidFill>
                <a:latin typeface="Angsana New" panose="02020603050405020304" pitchFamily="18" charset="-34"/>
                <a:cs typeface="Angsana New" panose="02020603050405020304" pitchFamily="18" charset="-34"/>
              </a:rPr>
              <a:t>เดียวกันนี้ และผลจากการรับผลประโยชน์ต่างๆ นั้น ได้ส่งผล</a:t>
            </a:r>
            <a:r>
              <a:rPr lang="th-TH" b="1" dirty="0" smtClean="0">
                <a:solidFill>
                  <a:srgbClr val="7030A0"/>
                </a:solidFill>
                <a:latin typeface="Angsana New" panose="02020603050405020304" pitchFamily="18" charset="-34"/>
                <a:cs typeface="Angsana New" panose="02020603050405020304" pitchFamily="18" charset="-34"/>
              </a:rPr>
              <a:t>ให้การ</a:t>
            </a:r>
            <a:r>
              <a:rPr lang="th-TH" b="1" dirty="0">
                <a:solidFill>
                  <a:srgbClr val="7030A0"/>
                </a:solidFill>
                <a:latin typeface="Angsana New" panose="02020603050405020304" pitchFamily="18" charset="-34"/>
                <a:cs typeface="Angsana New" panose="02020603050405020304" pitchFamily="18" charset="-34"/>
              </a:rPr>
              <a:t>ตัดสินใจของเจ้าหน้าที่ของรัฐใน</a:t>
            </a:r>
            <a:r>
              <a:rPr lang="th-TH" b="1" dirty="0" smtClean="0">
                <a:solidFill>
                  <a:srgbClr val="7030A0"/>
                </a:solidFill>
                <a:latin typeface="Angsana New" panose="02020603050405020304" pitchFamily="18" charset="-34"/>
                <a:cs typeface="Angsana New" panose="02020603050405020304" pitchFamily="18" charset="-34"/>
              </a:rPr>
              <a:t>การดำเนินการ</a:t>
            </a:r>
            <a:r>
              <a:rPr lang="th-TH" b="1" dirty="0">
                <a:solidFill>
                  <a:srgbClr val="7030A0"/>
                </a:solidFill>
                <a:latin typeface="Angsana New" panose="02020603050405020304" pitchFamily="18" charset="-34"/>
                <a:cs typeface="Angsana New" panose="02020603050405020304" pitchFamily="18" charset="-34"/>
              </a:rPr>
              <a:t>ตา</a:t>
            </a:r>
            <a:r>
              <a:rPr lang="th-TH" b="1" dirty="0" smtClean="0">
                <a:solidFill>
                  <a:srgbClr val="7030A0"/>
                </a:solidFill>
                <a:latin typeface="Angsana New" panose="02020603050405020304" pitchFamily="18" charset="-34"/>
                <a:cs typeface="Angsana New" panose="02020603050405020304" pitchFamily="18" charset="-34"/>
              </a:rPr>
              <a:t>มอำนาจหน้าที่ซึ่ง</a:t>
            </a:r>
            <a:r>
              <a:rPr lang="th-TH" b="1" dirty="0">
                <a:solidFill>
                  <a:srgbClr val="7030A0"/>
                </a:solidFill>
                <a:latin typeface="Angsana New" panose="02020603050405020304" pitchFamily="18" charset="-34"/>
                <a:cs typeface="Angsana New" panose="02020603050405020304" pitchFamily="18" charset="-34"/>
              </a:rPr>
              <a:t>ผลประโยชน์</a:t>
            </a:r>
          </a:p>
        </p:txBody>
      </p:sp>
      <p:pic>
        <p:nvPicPr>
          <p:cNvPr id="6" name="Picture 5" descr="logo1200t3 copy"/>
          <p:cNvPicPr>
            <a:picLocks noChangeAspect="1" noChangeArrowheads="1"/>
          </p:cNvPicPr>
          <p:nvPr/>
        </p:nvPicPr>
        <p:blipFill>
          <a:blip r:embed="rId2" cstate="print">
            <a:lum bright="10000"/>
          </a:blip>
          <a:srcRect/>
          <a:stretch>
            <a:fillRect/>
          </a:stretch>
        </p:blipFill>
        <p:spPr bwMode="auto">
          <a:xfrm>
            <a:off x="116942" y="78227"/>
            <a:ext cx="910167" cy="971551"/>
          </a:xfrm>
          <a:prstGeom prst="rect">
            <a:avLst/>
          </a:prstGeom>
          <a:noFill/>
          <a:ln w="9525">
            <a:noFill/>
            <a:miter lim="800000"/>
            <a:headEnd/>
            <a:tailEnd/>
          </a:ln>
        </p:spPr>
      </p:pic>
      <p:pic>
        <p:nvPicPr>
          <p:cNvPr id="7" name="Picture 1" descr="C:\Documents and Settings\NATO\My Documents\My Pictures\ช่อสะอาด.gif"/>
          <p:cNvPicPr>
            <a:picLocks noChangeAspect="1" noChangeArrowheads="1"/>
          </p:cNvPicPr>
          <p:nvPr/>
        </p:nvPicPr>
        <p:blipFill>
          <a:blip r:embed="rId3" cstate="print"/>
          <a:srcRect/>
          <a:stretch>
            <a:fillRect/>
          </a:stretch>
        </p:blipFill>
        <p:spPr bwMode="auto">
          <a:xfrm>
            <a:off x="7380312" y="130015"/>
            <a:ext cx="1143000" cy="928687"/>
          </a:xfrm>
          <a:prstGeom prst="rect">
            <a:avLst/>
          </a:prstGeom>
          <a:noFill/>
          <a:ln w="9525">
            <a:noFill/>
            <a:miter lim="800000"/>
            <a:headEnd/>
            <a:tailEnd/>
          </a:ln>
        </p:spPr>
      </p:pic>
    </p:spTree>
    <p:extLst>
      <p:ext uri="{BB962C8B-B14F-4D97-AF65-F5344CB8AC3E}">
        <p14:creationId xmlns:p14="http://schemas.microsoft.com/office/powerpoint/2010/main" val="283386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0" fill="hold"/>
                                        <p:tgtEl>
                                          <p:spTgt spid="7"/>
                                        </p:tgtEl>
                                        <p:attrNameLst>
                                          <p:attrName>ppt_w</p:attrName>
                                        </p:attrNameLst>
                                      </p:cBhvr>
                                      <p:tavLst>
                                        <p:tav tm="0" fmla="#ppt_w*sin(2.5*pi*$)">
                                          <p:val>
                                            <p:fltVal val="0"/>
                                          </p:val>
                                        </p:tav>
                                        <p:tav tm="100000">
                                          <p:val>
                                            <p:fltVal val="1"/>
                                          </p:val>
                                        </p:tav>
                                      </p:tavLst>
                                    </p:anim>
                                    <p:anim calcmode="lin" valueType="num">
                                      <p:cBhvr>
                                        <p:cTn id="8" dur="5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ircle(in)">
                                      <p:cBhvr>
                                        <p:cTn id="13" dur="2000"/>
                                        <p:tgtEl>
                                          <p:spTgt spid="3">
                                            <p:txEl>
                                              <p:pRg st="0" end="0"/>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circle(in)">
                                      <p:cBhvr>
                                        <p:cTn id="16"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ตัวแทนเนื้อหา 2"/>
          <p:cNvSpPr>
            <a:spLocks noGrp="1"/>
          </p:cNvSpPr>
          <p:nvPr>
            <p:ph idx="1"/>
          </p:nvPr>
        </p:nvSpPr>
        <p:spPr>
          <a:xfrm>
            <a:off x="0" y="1556792"/>
            <a:ext cx="9144000" cy="4680520"/>
          </a:xfrm>
          <a:ln/>
        </p:spPr>
        <p:style>
          <a:lnRef idx="2">
            <a:schemeClr val="accent4"/>
          </a:lnRef>
          <a:fillRef idx="1">
            <a:schemeClr val="lt1"/>
          </a:fillRef>
          <a:effectRef idx="0">
            <a:schemeClr val="accent4"/>
          </a:effectRef>
          <a:fontRef idx="minor">
            <a:schemeClr val="dk1"/>
          </a:fontRef>
        </p:style>
        <p:txBody>
          <a:bodyPr>
            <a:normAutofit lnSpcReduction="10000"/>
          </a:bodyPr>
          <a:lstStyle/>
          <a:p>
            <a:pPr>
              <a:buFont typeface="Wingdings" panose="05000000000000000000" pitchFamily="2" charset="2"/>
              <a:buChar char="Ø"/>
            </a:pPr>
            <a:r>
              <a:rPr lang="th-TH" sz="3600" b="1" dirty="0">
                <a:solidFill>
                  <a:srgbClr val="7030A0"/>
                </a:solidFill>
                <a:latin typeface="Angsana New" panose="02020603050405020304" pitchFamily="18" charset="-34"/>
                <a:cs typeface="Angsana New" panose="02020603050405020304" pitchFamily="18" charset="-34"/>
              </a:rPr>
              <a:t>ทุจริต หมายถึง ประพฤติชั่ว  โกง  ไม่ซื่อตรง </a:t>
            </a:r>
          </a:p>
          <a:p>
            <a:pPr>
              <a:buFont typeface="Wingdings" panose="05000000000000000000" pitchFamily="2" charset="2"/>
              <a:buChar char="Ø"/>
            </a:pPr>
            <a:r>
              <a:rPr lang="th-TH" sz="3600" b="1" dirty="0">
                <a:solidFill>
                  <a:srgbClr val="7030A0"/>
                </a:solidFill>
                <a:latin typeface="Angsana New" panose="02020603050405020304" pitchFamily="18" charset="-34"/>
                <a:cs typeface="Angsana New" panose="02020603050405020304" pitchFamily="18" charset="-34"/>
              </a:rPr>
              <a:t>ทุจริตต่อหน้าที่ หมายความว่า ปฏิบัติหรือละเว้นการปฏิบัติอย่างใดในตำแหน่งหรือหน้าที่หรือปฏิบัติหรือละเว้นการปฏิบัติอย่างใดในพฤติการณ์ที่อาจทำให้ผู้อื่นเชื่อว่ามีตำแหน่งหรือหน้าที่ทั้งที่ตนมิได้มีตำแหน่งหรือหน้าที่ นั้น หรือใช้อำนาจในตำแหน่งหรือ</a:t>
            </a:r>
            <a:r>
              <a:rPr lang="th-TH" sz="3600" b="1" dirty="0" smtClean="0">
                <a:solidFill>
                  <a:srgbClr val="7030A0"/>
                </a:solidFill>
                <a:latin typeface="Angsana New" panose="02020603050405020304" pitchFamily="18" charset="-34"/>
                <a:cs typeface="Angsana New" panose="02020603050405020304" pitchFamily="18" charset="-34"/>
              </a:rPr>
              <a:t>หน้าที่  ทั้งนี้</a:t>
            </a:r>
            <a:r>
              <a:rPr lang="th-TH" sz="3600" b="1" dirty="0">
                <a:solidFill>
                  <a:srgbClr val="7030A0"/>
                </a:solidFill>
                <a:latin typeface="Angsana New" panose="02020603050405020304" pitchFamily="18" charset="-34"/>
                <a:cs typeface="Angsana New" panose="02020603050405020304" pitchFamily="18" charset="-34"/>
              </a:rPr>
              <a:t>เพื่อแสวงหาประโยชน์ที่มิควรได้โดยชอบสำหรับตนเองหรือ</a:t>
            </a:r>
            <a:r>
              <a:rPr lang="th-TH" sz="3600" b="1" dirty="0" smtClean="0">
                <a:solidFill>
                  <a:srgbClr val="7030A0"/>
                </a:solidFill>
                <a:latin typeface="Angsana New" panose="02020603050405020304" pitchFamily="18" charset="-34"/>
                <a:cs typeface="Angsana New" panose="02020603050405020304" pitchFamily="18" charset="-34"/>
              </a:rPr>
              <a:t>ผู้อื่น</a:t>
            </a:r>
            <a:endParaRPr lang="th-TH" sz="3600" b="1" dirty="0" smtClean="0">
              <a:solidFill>
                <a:srgbClr val="7030A0"/>
              </a:solidFill>
              <a:latin typeface="Angsana New" panose="02020603050405020304" pitchFamily="18" charset="-34"/>
              <a:cs typeface="Angsana New" panose="02020603050405020304" pitchFamily="18" charset="-34"/>
            </a:endParaRPr>
          </a:p>
          <a:p>
            <a:pPr>
              <a:buFont typeface="Wingdings" panose="05000000000000000000" pitchFamily="2" charset="2"/>
              <a:buChar char="Ø"/>
            </a:pPr>
            <a:r>
              <a:rPr lang="th-TH" sz="3600" b="1" dirty="0" smtClean="0">
                <a:solidFill>
                  <a:srgbClr val="7030A0"/>
                </a:solidFill>
                <a:latin typeface="Angsana New" panose="02020603050405020304" pitchFamily="18" charset="-34"/>
                <a:cs typeface="Angsana New" panose="02020603050405020304" pitchFamily="18" charset="-34"/>
              </a:rPr>
              <a:t>ร่ำรวย</a:t>
            </a:r>
            <a:r>
              <a:rPr lang="th-TH" sz="3600" b="1" dirty="0">
                <a:solidFill>
                  <a:srgbClr val="7030A0"/>
                </a:solidFill>
                <a:latin typeface="Angsana New" panose="02020603050405020304" pitchFamily="18" charset="-34"/>
                <a:cs typeface="Angsana New" panose="02020603050405020304" pitchFamily="18" charset="-34"/>
              </a:rPr>
              <a:t>ผิดปกติให้ถือว่ากระทำผิดฐานทุจริตต่อหน้าที่ (พ.ร.บ.ป.ป.ช. ม. 80(4</a:t>
            </a:r>
            <a:r>
              <a:rPr lang="th-TH" sz="3600" b="1" dirty="0" smtClean="0">
                <a:solidFill>
                  <a:srgbClr val="7030A0"/>
                </a:solidFill>
                <a:latin typeface="Angsana New" panose="02020603050405020304" pitchFamily="18" charset="-34"/>
                <a:cs typeface="Angsana New" panose="02020603050405020304" pitchFamily="18" charset="-34"/>
              </a:rPr>
              <a:t>)</a:t>
            </a:r>
            <a:endParaRPr lang="th-TH" sz="3600" b="1" dirty="0">
              <a:solidFill>
                <a:srgbClr val="7030A0"/>
              </a:solidFill>
              <a:latin typeface="Angsana New" panose="02020603050405020304" pitchFamily="18" charset="-34"/>
              <a:cs typeface="Angsana New" panose="02020603050405020304" pitchFamily="18" charset="-34"/>
            </a:endParaRPr>
          </a:p>
          <a:p>
            <a:endParaRPr lang="th-TH" dirty="0">
              <a:solidFill>
                <a:srgbClr val="FFFF00"/>
              </a:solidFill>
            </a:endParaRPr>
          </a:p>
        </p:txBody>
      </p:sp>
      <p:sp>
        <p:nvSpPr>
          <p:cNvPr id="2" name="ชื่อเรื่อง 1"/>
          <p:cNvSpPr>
            <a:spLocks noGrp="1"/>
          </p:cNvSpPr>
          <p:nvPr>
            <p:ph type="title"/>
          </p:nvPr>
        </p:nvSpPr>
        <p:spPr>
          <a:xfrm>
            <a:off x="1115616" y="487202"/>
            <a:ext cx="6264696" cy="1143000"/>
          </a:xfrm>
          <a:noFill/>
          <a:ln>
            <a:noFill/>
          </a:ln>
        </p:spPr>
        <p:txBody>
          <a:bodyPr>
            <a:normAutofit fontScale="90000"/>
          </a:bodyPr>
          <a:lstStyle/>
          <a:p>
            <a:pPr algn="ctr"/>
            <a:r>
              <a:rPr lang="th-TH" b="1" dirty="0">
                <a:solidFill>
                  <a:srgbClr val="C00000"/>
                </a:solidFill>
                <a:cs typeface="+mn-cs"/>
              </a:rPr>
              <a:t>ความหมายของคำ</a:t>
            </a:r>
            <a:r>
              <a:rPr lang="th-TH" b="1" dirty="0" smtClean="0">
                <a:solidFill>
                  <a:srgbClr val="C00000"/>
                </a:solidFill>
                <a:cs typeface="+mn-cs"/>
              </a:rPr>
              <a:t>ว่า </a:t>
            </a:r>
            <a:r>
              <a:rPr lang="th-TH" b="1" dirty="0">
                <a:solidFill>
                  <a:srgbClr val="C00000"/>
                </a:solidFill>
                <a:cs typeface="+mn-cs"/>
              </a:rPr>
              <a:t>“ทุจริต” </a:t>
            </a:r>
            <a:r>
              <a:rPr lang="th-TH" b="1" dirty="0" smtClean="0">
                <a:solidFill>
                  <a:srgbClr val="C00000"/>
                </a:solidFill>
                <a:cs typeface="+mn-cs"/>
              </a:rPr>
              <a:t>  </a:t>
            </a:r>
            <a:r>
              <a:rPr lang="th-TH" b="1" dirty="0">
                <a:solidFill>
                  <a:srgbClr val="C00000"/>
                </a:solidFill>
                <a:cs typeface="+mn-cs"/>
              </a:rPr>
              <a:t>“ทุจริตต่อหน้าที่</a:t>
            </a:r>
          </a:p>
        </p:txBody>
      </p:sp>
      <p:pic>
        <p:nvPicPr>
          <p:cNvPr id="4" name="Picture 5" descr="logo1200t3 copy"/>
          <p:cNvPicPr>
            <a:picLocks noChangeAspect="1" noChangeArrowheads="1"/>
          </p:cNvPicPr>
          <p:nvPr/>
        </p:nvPicPr>
        <p:blipFill>
          <a:blip r:embed="rId2" cstate="print">
            <a:lum bright="10000"/>
          </a:blip>
          <a:srcRect/>
          <a:stretch>
            <a:fillRect/>
          </a:stretch>
        </p:blipFill>
        <p:spPr bwMode="auto">
          <a:xfrm>
            <a:off x="116942" y="92947"/>
            <a:ext cx="910167" cy="971551"/>
          </a:xfrm>
          <a:prstGeom prst="rect">
            <a:avLst/>
          </a:prstGeom>
          <a:noFill/>
          <a:ln w="9525">
            <a:noFill/>
            <a:miter lim="800000"/>
            <a:headEnd/>
            <a:tailEnd/>
          </a:ln>
        </p:spPr>
      </p:pic>
      <p:pic>
        <p:nvPicPr>
          <p:cNvPr id="5" name="Picture 1" descr="C:\Documents and Settings\NATO\My Documents\My Pictures\ช่อสะอาด.gif"/>
          <p:cNvPicPr>
            <a:picLocks noChangeAspect="1" noChangeArrowheads="1"/>
          </p:cNvPicPr>
          <p:nvPr/>
        </p:nvPicPr>
        <p:blipFill>
          <a:blip r:embed="rId3" cstate="print"/>
          <a:srcRect/>
          <a:stretch>
            <a:fillRect/>
          </a:stretch>
        </p:blipFill>
        <p:spPr bwMode="auto">
          <a:xfrm>
            <a:off x="7380312" y="130015"/>
            <a:ext cx="1143000" cy="928687"/>
          </a:xfrm>
          <a:prstGeom prst="rect">
            <a:avLst/>
          </a:prstGeom>
          <a:noFill/>
          <a:ln w="9525">
            <a:noFill/>
            <a:miter lim="800000"/>
            <a:headEnd/>
            <a:tailEnd/>
          </a:ln>
        </p:spPr>
      </p:pic>
    </p:spTree>
    <p:extLst>
      <p:ext uri="{BB962C8B-B14F-4D97-AF65-F5344CB8AC3E}">
        <p14:creationId xmlns:p14="http://schemas.microsoft.com/office/powerpoint/2010/main" val="298436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สี่เหลี่ยมผืนผ้า 5"/>
          <p:cNvSpPr/>
          <p:nvPr/>
        </p:nvSpPr>
        <p:spPr>
          <a:xfrm>
            <a:off x="0" y="1196752"/>
            <a:ext cx="9144000" cy="4647426"/>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th-TH" sz="4000" b="1" i="0" u="sng" strike="noStrike" baseline="0" dirty="0" smtClean="0">
                <a:solidFill>
                  <a:srgbClr val="00B0F0"/>
                </a:solidFill>
                <a:latin typeface="Angsana New" panose="02020603050405020304" pitchFamily="18" charset="-34"/>
                <a:cs typeface="Angsana New" panose="02020603050405020304" pitchFamily="18" charset="-34"/>
              </a:rPr>
              <a:t>นาย ก. นายก </a:t>
            </a:r>
            <a:r>
              <a:rPr lang="th-TH" sz="4000" b="1" i="0" u="sng" strike="noStrike" baseline="0" dirty="0" err="1" smtClean="0">
                <a:solidFill>
                  <a:srgbClr val="00B0F0"/>
                </a:solidFill>
                <a:latin typeface="Angsana New" panose="02020603050405020304" pitchFamily="18" charset="-34"/>
                <a:cs typeface="Angsana New" panose="02020603050405020304" pitchFamily="18" charset="-34"/>
              </a:rPr>
              <a:t>อบจ</a:t>
            </a:r>
            <a:r>
              <a:rPr lang="th-TH" sz="4000" b="1" i="0" u="sng" strike="noStrike" baseline="0" dirty="0" smtClean="0">
                <a:solidFill>
                  <a:srgbClr val="00B0F0"/>
                </a:solidFill>
                <a:latin typeface="Angsana New" panose="02020603050405020304" pitchFamily="18" charset="-34"/>
                <a:cs typeface="Angsana New" panose="02020603050405020304" pitchFamily="18" charset="-34"/>
              </a:rPr>
              <a:t>.  </a:t>
            </a:r>
          </a:p>
          <a:p>
            <a:pPr marL="457200" indent="-457200">
              <a:buFont typeface="Wingdings" panose="05000000000000000000" pitchFamily="2" charset="2"/>
              <a:buChar char="Ø"/>
            </a:pPr>
            <a:r>
              <a:rPr lang="th-TH" sz="3200" b="1" i="0" u="sng" strike="noStrike" baseline="0" dirty="0" smtClean="0">
                <a:solidFill>
                  <a:srgbClr val="002060"/>
                </a:solidFill>
                <a:latin typeface="Angsana New" panose="02020603050405020304" pitchFamily="18" charset="-34"/>
                <a:cs typeface="Angsana New" panose="02020603050405020304" pitchFamily="18" charset="-34"/>
              </a:rPr>
              <a:t>เรียกเงินจำนวน 500,000 บาท  จากนาย ข. </a:t>
            </a:r>
            <a:r>
              <a:rPr lang="th-TH" sz="3200" b="1" i="0" u="none" strike="noStrike" baseline="0" dirty="0" smtClean="0">
                <a:solidFill>
                  <a:srgbClr val="002060"/>
                </a:solidFill>
                <a:latin typeface="Angsana New" panose="02020603050405020304" pitchFamily="18" charset="-34"/>
                <a:cs typeface="Angsana New" panose="02020603050405020304" pitchFamily="18" charset="-34"/>
              </a:rPr>
              <a:t>ผู้รับเหมาในการก่อสร้างถนนลูกรังจำนวน 2 สาย นาย ข. จึง ให้บุตรสาวจัดหาเงิน 500,000 ไปมอบให้นาย ก. ต่อมา นาย ข. ได้ไปพบนาย ก. ที่สำนักงาน </a:t>
            </a:r>
            <a:r>
              <a:rPr lang="th-TH" sz="3200" b="1" i="0" u="none" strike="noStrike" baseline="0" dirty="0" err="1" smtClean="0">
                <a:solidFill>
                  <a:srgbClr val="002060"/>
                </a:solidFill>
                <a:latin typeface="Angsana New" panose="02020603050405020304" pitchFamily="18" charset="-34"/>
                <a:cs typeface="Angsana New" panose="02020603050405020304" pitchFamily="18" charset="-34"/>
              </a:rPr>
              <a:t>อบจ</a:t>
            </a:r>
            <a:r>
              <a:rPr lang="th-TH" sz="3200" b="1" i="0" u="none" strike="noStrike" baseline="0" dirty="0" smtClean="0">
                <a:solidFill>
                  <a:srgbClr val="002060"/>
                </a:solidFill>
                <a:latin typeface="Angsana New" panose="02020603050405020304" pitchFamily="18" charset="-34"/>
                <a:cs typeface="Angsana New" panose="02020603050405020304" pitchFamily="18" charset="-34"/>
              </a:rPr>
              <a:t>. </a:t>
            </a:r>
          </a:p>
          <a:p>
            <a:pPr marL="457200" indent="-457200">
              <a:buFont typeface="Wingdings" panose="05000000000000000000" pitchFamily="2" charset="2"/>
              <a:buChar char="Ø"/>
            </a:pPr>
            <a:r>
              <a:rPr lang="th-TH" sz="3200" b="1" i="0" u="none" strike="noStrike" baseline="0" dirty="0" smtClean="0">
                <a:solidFill>
                  <a:srgbClr val="002060"/>
                </a:solidFill>
                <a:latin typeface="Angsana New" panose="02020603050405020304" pitchFamily="18" charset="-34"/>
                <a:cs typeface="Angsana New" panose="02020603050405020304" pitchFamily="18" charset="-34"/>
              </a:rPr>
              <a:t>มีการตกลงเรื่องเงินที่เคย</a:t>
            </a:r>
            <a:r>
              <a:rPr lang="th-TH" sz="3200" b="1" i="0" u="sng" strike="noStrike" baseline="0" dirty="0" smtClean="0">
                <a:solidFill>
                  <a:srgbClr val="002060"/>
                </a:solidFill>
                <a:latin typeface="Angsana New" panose="02020603050405020304" pitchFamily="18" charset="-34"/>
                <a:cs typeface="Angsana New" panose="02020603050405020304" pitchFamily="18" charset="-34"/>
              </a:rPr>
              <a:t>เรียกร้อง 40 เปอร์เซ็นต์จำนวน 2,920,000 บาท           </a:t>
            </a:r>
            <a:r>
              <a:rPr lang="th-TH" sz="3200" b="1" i="0" u="none" strike="noStrike" baseline="0" dirty="0" smtClean="0">
                <a:solidFill>
                  <a:srgbClr val="002060"/>
                </a:solidFill>
                <a:latin typeface="Angsana New" panose="02020603050405020304" pitchFamily="18" charset="-34"/>
                <a:cs typeface="Angsana New" panose="02020603050405020304" pitchFamily="18" charset="-34"/>
              </a:rPr>
              <a:t>ในการรับเงินงวดงาน </a:t>
            </a:r>
          </a:p>
          <a:p>
            <a:pPr marL="457200" indent="-457200">
              <a:buFont typeface="Wingdings" panose="05000000000000000000" pitchFamily="2" charset="2"/>
              <a:buChar char="Ø"/>
            </a:pPr>
            <a:r>
              <a:rPr lang="th-TH" sz="3200" b="1" i="0" u="none" strike="noStrike" baseline="0" dirty="0" smtClean="0">
                <a:solidFill>
                  <a:srgbClr val="002060"/>
                </a:solidFill>
                <a:latin typeface="Angsana New" panose="02020603050405020304" pitchFamily="18" charset="-34"/>
                <a:cs typeface="Angsana New" panose="02020603050405020304" pitchFamily="18" charset="-34"/>
              </a:rPr>
              <a:t>นาย ข. และบุตรสาว จึงเดินทางไปร้องทุกข์ต่อเจ้าพนักงานตำรวจ                  กองปราบปราม ต่อมา นาย ข. กับพวกได้นำเงินและเช็คไปพบนาย ก.                 ที่สำนักงาน </a:t>
            </a:r>
            <a:r>
              <a:rPr lang="th-TH" sz="3200" b="1" i="0" u="none" strike="noStrike" baseline="0" dirty="0" err="1" smtClean="0">
                <a:solidFill>
                  <a:srgbClr val="002060"/>
                </a:solidFill>
                <a:latin typeface="Angsana New" panose="02020603050405020304" pitchFamily="18" charset="-34"/>
                <a:cs typeface="Angsana New" panose="02020603050405020304" pitchFamily="18" charset="-34"/>
              </a:rPr>
              <a:t>อบจ</a:t>
            </a:r>
            <a:r>
              <a:rPr lang="th-TH" sz="3200" b="1" i="0" u="none" strike="noStrike" baseline="0" dirty="0" smtClean="0">
                <a:solidFill>
                  <a:srgbClr val="002060"/>
                </a:solidFill>
                <a:latin typeface="THSarabunITเน"/>
              </a:rPr>
              <a:t>.</a:t>
            </a:r>
            <a:endParaRPr lang="th-TH" sz="3200" b="1" dirty="0">
              <a:solidFill>
                <a:srgbClr val="002060"/>
              </a:solidFill>
            </a:endParaRPr>
          </a:p>
        </p:txBody>
      </p:sp>
      <p:pic>
        <p:nvPicPr>
          <p:cNvPr id="3" name="Picture 5" descr="logo1200t3 copy"/>
          <p:cNvPicPr>
            <a:picLocks noChangeAspect="1" noChangeArrowheads="1"/>
          </p:cNvPicPr>
          <p:nvPr/>
        </p:nvPicPr>
        <p:blipFill>
          <a:blip r:embed="rId2" cstate="print">
            <a:lum bright="10000"/>
          </a:blip>
          <a:srcRect/>
          <a:stretch>
            <a:fillRect/>
          </a:stretch>
        </p:blipFill>
        <p:spPr bwMode="auto">
          <a:xfrm>
            <a:off x="116942" y="0"/>
            <a:ext cx="910167" cy="1196751"/>
          </a:xfrm>
          <a:prstGeom prst="rect">
            <a:avLst/>
          </a:prstGeom>
          <a:noFill/>
          <a:ln w="9525">
            <a:noFill/>
            <a:miter lim="800000"/>
            <a:headEnd/>
            <a:tailEnd/>
          </a:ln>
        </p:spPr>
      </p:pic>
      <p:pic>
        <p:nvPicPr>
          <p:cNvPr id="4" name="Picture 1" descr="C:\Documents and Settings\NATO\My Documents\My Pictures\ช่อสะอาด.gif"/>
          <p:cNvPicPr>
            <a:picLocks noChangeAspect="1" noChangeArrowheads="1"/>
          </p:cNvPicPr>
          <p:nvPr/>
        </p:nvPicPr>
        <p:blipFill>
          <a:blip r:embed="rId3" cstate="print"/>
          <a:srcRect/>
          <a:stretch>
            <a:fillRect/>
          </a:stretch>
        </p:blipFill>
        <p:spPr bwMode="auto">
          <a:xfrm>
            <a:off x="7380312" y="130015"/>
            <a:ext cx="1143000" cy="928687"/>
          </a:xfrm>
          <a:prstGeom prst="rect">
            <a:avLst/>
          </a:prstGeom>
          <a:noFill/>
          <a:ln w="9525">
            <a:noFill/>
            <a:miter lim="800000"/>
            <a:headEnd/>
            <a:tailEnd/>
          </a:ln>
        </p:spPr>
      </p:pic>
    </p:spTree>
    <p:extLst>
      <p:ext uri="{BB962C8B-B14F-4D97-AF65-F5344CB8AC3E}">
        <p14:creationId xmlns:p14="http://schemas.microsoft.com/office/powerpoint/2010/main" val="70215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fmla="#ppt_w*sin(2.5*pi*$)">
                                          <p:val>
                                            <p:fltVal val="0"/>
                                          </p:val>
                                        </p:tav>
                                        <p:tav tm="100000">
                                          <p:val>
                                            <p:fltVal val="1"/>
                                          </p:val>
                                        </p:tav>
                                      </p:tavLst>
                                    </p:anim>
                                    <p:anim calcmode="lin" valueType="num">
                                      <p:cBhvr>
                                        <p:cTn id="8" dur="5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1000"/>
                                        <p:tgtEl>
                                          <p:spTgt spid="6">
                                            <p:txEl>
                                              <p:pRg st="1" end="1"/>
                                            </p:txEl>
                                          </p:spTgt>
                                        </p:tgtEl>
                                      </p:cBhvr>
                                    </p:animEffect>
                                    <p:anim calcmode="lin" valueType="num">
                                      <p:cBhvr>
                                        <p:cTn id="1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circle(in)">
                                      <p:cBhvr>
                                        <p:cTn id="20" dur="20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1000"/>
                                        <p:tgtEl>
                                          <p:spTgt spid="6">
                                            <p:txEl>
                                              <p:pRg st="3" end="3"/>
                                            </p:txEl>
                                          </p:spTgt>
                                        </p:tgtEl>
                                      </p:cBhvr>
                                    </p:animEffect>
                                    <p:anim calcmode="lin" valueType="num">
                                      <p:cBhvr>
                                        <p:cTn id="2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5364088" y="1024595"/>
            <a:ext cx="3600400" cy="892237"/>
          </a:xfrm>
          <a:solidFill>
            <a:schemeClr val="accent2">
              <a:lumMod val="20000"/>
              <a:lumOff val="80000"/>
            </a:schemeClr>
          </a:solidFill>
          <a:ln>
            <a:solidFill>
              <a:schemeClr val="accent1">
                <a:lumMod val="75000"/>
              </a:schemeClr>
            </a:solidFill>
          </a:ln>
        </p:spPr>
        <p:txBody>
          <a:bodyPr/>
          <a:lstStyle/>
          <a:p>
            <a:r>
              <a:rPr lang="th-TH" b="1" dirty="0" smtClean="0">
                <a:solidFill>
                  <a:srgbClr val="FF0000"/>
                </a:solidFill>
              </a:rPr>
              <a:t>มติกรรมการ</a:t>
            </a:r>
            <a:endParaRPr lang="th-TH" b="1" dirty="0">
              <a:solidFill>
                <a:srgbClr val="FF0000"/>
              </a:solidFill>
            </a:endParaRPr>
          </a:p>
        </p:txBody>
      </p:sp>
      <p:sp>
        <p:nvSpPr>
          <p:cNvPr id="3" name="ตัวแทนเนื้อหา 2"/>
          <p:cNvSpPr>
            <a:spLocks noGrp="1"/>
          </p:cNvSpPr>
          <p:nvPr>
            <p:ph idx="1"/>
          </p:nvPr>
        </p:nvSpPr>
        <p:spPr>
          <a:xfrm>
            <a:off x="0" y="1916832"/>
            <a:ext cx="9136150" cy="4206563"/>
          </a:xfrm>
          <a:solidFill>
            <a:schemeClr val="tx2">
              <a:lumMod val="20000"/>
              <a:lumOff val="80000"/>
            </a:schemeClr>
          </a:solidFill>
          <a:ln>
            <a:solidFill>
              <a:srgbClr val="00B0F0"/>
            </a:solidFill>
          </a:ln>
        </p:spPr>
        <p:txBody>
          <a:bodyPr>
            <a:normAutofit/>
          </a:bodyPr>
          <a:lstStyle/>
          <a:p>
            <a:pPr algn="thaiDist">
              <a:buFont typeface="Wingdings" panose="05000000000000000000" pitchFamily="2" charset="2"/>
              <a:buChar char="Ø"/>
            </a:pPr>
            <a:r>
              <a:rPr lang="th-TH" b="1" dirty="0">
                <a:solidFill>
                  <a:srgbClr val="7030A0"/>
                </a:solidFill>
                <a:latin typeface="Angsana New" panose="02020603050405020304" pitchFamily="18" charset="-34"/>
                <a:cs typeface="Angsana New" panose="02020603050405020304" pitchFamily="18" charset="-34"/>
              </a:rPr>
              <a:t>การ</a:t>
            </a:r>
            <a:r>
              <a:rPr lang="th-TH" b="1" dirty="0" smtClean="0">
                <a:solidFill>
                  <a:srgbClr val="7030A0"/>
                </a:solidFill>
                <a:latin typeface="Angsana New" panose="02020603050405020304" pitchFamily="18" charset="-34"/>
                <a:cs typeface="Angsana New" panose="02020603050405020304" pitchFamily="18" charset="-34"/>
              </a:rPr>
              <a:t>กระทำของ</a:t>
            </a:r>
            <a:r>
              <a:rPr lang="th-TH" b="1" dirty="0">
                <a:solidFill>
                  <a:srgbClr val="7030A0"/>
                </a:solidFill>
                <a:latin typeface="Angsana New" panose="02020603050405020304" pitchFamily="18" charset="-34"/>
                <a:cs typeface="Angsana New" panose="02020603050405020304" pitchFamily="18" charset="-34"/>
              </a:rPr>
              <a:t>นาย ก. กรณีเรียก</a:t>
            </a:r>
            <a:r>
              <a:rPr lang="th-TH" b="1" dirty="0" smtClean="0">
                <a:solidFill>
                  <a:srgbClr val="7030A0"/>
                </a:solidFill>
                <a:latin typeface="Angsana New" panose="02020603050405020304" pitchFamily="18" charset="-34"/>
                <a:cs typeface="Angsana New" panose="02020603050405020304" pitchFamily="18" charset="-34"/>
              </a:rPr>
              <a:t>เงิน 500,000 บาท </a:t>
            </a:r>
            <a:r>
              <a:rPr lang="th-TH" b="1" dirty="0">
                <a:solidFill>
                  <a:srgbClr val="7030A0"/>
                </a:solidFill>
                <a:latin typeface="Angsana New" panose="02020603050405020304" pitchFamily="18" charset="-34"/>
                <a:cs typeface="Angsana New" panose="02020603050405020304" pitchFamily="18" charset="-34"/>
              </a:rPr>
              <a:t>มีความผิดทางอาญาตามประมวลกฎหมายอาญา</a:t>
            </a:r>
            <a:r>
              <a:rPr lang="th-TH" b="1" dirty="0">
                <a:solidFill>
                  <a:srgbClr val="FF0000"/>
                </a:solidFill>
                <a:latin typeface="Angsana New" panose="02020603050405020304" pitchFamily="18" charset="-34"/>
                <a:cs typeface="Angsana New" panose="02020603050405020304" pitchFamily="18" charset="-34"/>
              </a:rPr>
              <a:t>มาตรา 148 และ</a:t>
            </a:r>
            <a:r>
              <a:rPr lang="th-TH" b="1" dirty="0" smtClean="0">
                <a:solidFill>
                  <a:srgbClr val="FF0000"/>
                </a:solidFill>
                <a:latin typeface="Angsana New" panose="02020603050405020304" pitchFamily="18" charset="-34"/>
                <a:cs typeface="Angsana New" panose="02020603050405020304" pitchFamily="18" charset="-34"/>
              </a:rPr>
              <a:t>มาตรา157 ประกอบ 90</a:t>
            </a:r>
          </a:p>
          <a:p>
            <a:pPr algn="thaiDist">
              <a:buFont typeface="Wingdings" panose="05000000000000000000" pitchFamily="2" charset="2"/>
              <a:buChar char="Ø"/>
            </a:pPr>
            <a:r>
              <a:rPr lang="th-TH" b="1" dirty="0" smtClean="0">
                <a:solidFill>
                  <a:srgbClr val="7030A0"/>
                </a:solidFill>
                <a:latin typeface="Angsana New" panose="02020603050405020304" pitchFamily="18" charset="-34"/>
                <a:cs typeface="Angsana New" panose="02020603050405020304" pitchFamily="18" charset="-34"/>
              </a:rPr>
              <a:t> และ</a:t>
            </a:r>
            <a:r>
              <a:rPr lang="th-TH" b="1" dirty="0">
                <a:solidFill>
                  <a:srgbClr val="7030A0"/>
                </a:solidFill>
                <a:latin typeface="Angsana New" panose="02020603050405020304" pitchFamily="18" charset="-34"/>
                <a:cs typeface="Angsana New" panose="02020603050405020304" pitchFamily="18" charset="-34"/>
              </a:rPr>
              <a:t>กรณีเรียกเงิน 40 เปอร์เซ็นต์ของค่าจ้างก่อสร้างถนน </a:t>
            </a:r>
            <a:r>
              <a:rPr lang="th-TH" b="1" dirty="0" smtClean="0">
                <a:solidFill>
                  <a:srgbClr val="7030A0"/>
                </a:solidFill>
                <a:latin typeface="Angsana New" panose="02020603050405020304" pitchFamily="18" charset="-34"/>
                <a:cs typeface="Angsana New" panose="02020603050405020304" pitchFamily="18" charset="-34"/>
              </a:rPr>
              <a:t>จำนวน 2,920,000 </a:t>
            </a:r>
            <a:r>
              <a:rPr lang="th-TH" b="1" dirty="0">
                <a:solidFill>
                  <a:srgbClr val="7030A0"/>
                </a:solidFill>
                <a:latin typeface="Angsana New" panose="02020603050405020304" pitchFamily="18" charset="-34"/>
                <a:cs typeface="Angsana New" panose="02020603050405020304" pitchFamily="18" charset="-34"/>
              </a:rPr>
              <a:t>บาท จากนาย ข. มีความผิดทางอาญาตามประมวลกฎหมายอาญา</a:t>
            </a:r>
            <a:r>
              <a:rPr lang="th-TH" b="1" dirty="0" smtClean="0">
                <a:solidFill>
                  <a:srgbClr val="FF0000"/>
                </a:solidFill>
                <a:latin typeface="Angsana New" panose="02020603050405020304" pitchFamily="18" charset="-34"/>
                <a:cs typeface="Angsana New" panose="02020603050405020304" pitchFamily="18" charset="-34"/>
              </a:rPr>
              <a:t>มาตรา 149 </a:t>
            </a:r>
            <a:r>
              <a:rPr lang="th-TH" b="1" dirty="0">
                <a:solidFill>
                  <a:srgbClr val="FF0000"/>
                </a:solidFill>
                <a:latin typeface="Angsana New" panose="02020603050405020304" pitchFamily="18" charset="-34"/>
                <a:cs typeface="Angsana New" panose="02020603050405020304" pitchFamily="18" charset="-34"/>
              </a:rPr>
              <a:t>และมาตรา 157 ประกอบ 83 มาตรา 90 </a:t>
            </a:r>
            <a:r>
              <a:rPr lang="th-TH" b="1" dirty="0" smtClean="0">
                <a:solidFill>
                  <a:srgbClr val="FF0000"/>
                </a:solidFill>
                <a:latin typeface="Angsana New" panose="02020603050405020304" pitchFamily="18" charset="-34"/>
                <a:cs typeface="Angsana New" panose="02020603050405020304" pitchFamily="18" charset="-34"/>
              </a:rPr>
              <a:t>มาตรา 91</a:t>
            </a:r>
            <a:endParaRPr lang="th-TH" b="1" dirty="0">
              <a:solidFill>
                <a:srgbClr val="FF0000"/>
              </a:solidFill>
              <a:latin typeface="Angsana New" panose="02020603050405020304" pitchFamily="18" charset="-34"/>
              <a:cs typeface="Angsana New" panose="02020603050405020304" pitchFamily="18" charset="-34"/>
            </a:endParaRPr>
          </a:p>
        </p:txBody>
      </p:sp>
      <p:pic>
        <p:nvPicPr>
          <p:cNvPr id="5" name="Picture 5" descr="logo1200t3 copy"/>
          <p:cNvPicPr>
            <a:picLocks noChangeAspect="1" noChangeArrowheads="1"/>
          </p:cNvPicPr>
          <p:nvPr/>
        </p:nvPicPr>
        <p:blipFill>
          <a:blip r:embed="rId2" cstate="print">
            <a:lum bright="10000"/>
          </a:blip>
          <a:srcRect/>
          <a:stretch>
            <a:fillRect/>
          </a:stretch>
        </p:blipFill>
        <p:spPr bwMode="auto">
          <a:xfrm>
            <a:off x="116942" y="78227"/>
            <a:ext cx="910167" cy="1190533"/>
          </a:xfrm>
          <a:prstGeom prst="rect">
            <a:avLst/>
          </a:prstGeom>
          <a:noFill/>
          <a:ln w="9525">
            <a:noFill/>
            <a:miter lim="800000"/>
            <a:headEnd/>
            <a:tailEnd/>
          </a:ln>
        </p:spPr>
      </p:pic>
      <p:pic>
        <p:nvPicPr>
          <p:cNvPr id="6" name="Picture 1" descr="C:\Documents and Settings\NATO\My Documents\My Pictures\ช่อสะอาด.gif"/>
          <p:cNvPicPr>
            <a:picLocks noChangeAspect="1" noChangeArrowheads="1"/>
          </p:cNvPicPr>
          <p:nvPr/>
        </p:nvPicPr>
        <p:blipFill>
          <a:blip r:embed="rId3" cstate="print"/>
          <a:srcRect/>
          <a:stretch>
            <a:fillRect/>
          </a:stretch>
        </p:blipFill>
        <p:spPr bwMode="auto">
          <a:xfrm>
            <a:off x="7380312" y="196057"/>
            <a:ext cx="1143000" cy="928687"/>
          </a:xfrm>
          <a:prstGeom prst="rect">
            <a:avLst/>
          </a:prstGeom>
          <a:noFill/>
          <a:ln w="9525">
            <a:noFill/>
            <a:miter lim="800000"/>
            <a:headEnd/>
            <a:tailEnd/>
          </a:ln>
        </p:spPr>
      </p:pic>
    </p:spTree>
    <p:extLst>
      <p:ext uri="{BB962C8B-B14F-4D97-AF65-F5344CB8AC3E}">
        <p14:creationId xmlns:p14="http://schemas.microsoft.com/office/powerpoint/2010/main" val="127515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ircle(in)">
                                      <p:cBhvr>
                                        <p:cTn id="20"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4637"/>
            <a:ext cx="8229600" cy="922115"/>
          </a:xfrm>
        </p:spPr>
        <p:style>
          <a:lnRef idx="1">
            <a:schemeClr val="accent5"/>
          </a:lnRef>
          <a:fillRef idx="2">
            <a:schemeClr val="accent5"/>
          </a:fillRef>
          <a:effectRef idx="1">
            <a:schemeClr val="accent5"/>
          </a:effectRef>
          <a:fontRef idx="minor">
            <a:schemeClr val="dk1"/>
          </a:fontRef>
        </p:style>
        <p:txBody>
          <a:bodyPr/>
          <a:lstStyle/>
          <a:p>
            <a:r>
              <a:rPr lang="th-TH" b="1" dirty="0">
                <a:latin typeface="THSarabunITเน"/>
              </a:rPr>
              <a:t>ข่มขู่และเรียกรับเงินจากผู้ชนะการจ้าง</a:t>
            </a:r>
            <a:endParaRPr lang="th-TH" b="1" dirty="0"/>
          </a:p>
        </p:txBody>
      </p:sp>
      <p:sp>
        <p:nvSpPr>
          <p:cNvPr id="3" name="ตัวแทนเนื้อหา 2"/>
          <p:cNvSpPr>
            <a:spLocks noGrp="1"/>
          </p:cNvSpPr>
          <p:nvPr>
            <p:ph idx="1"/>
          </p:nvPr>
        </p:nvSpPr>
        <p:spPr>
          <a:xfrm>
            <a:off x="0" y="1268760"/>
            <a:ext cx="9144000" cy="5040560"/>
          </a:xfrm>
        </p:spPr>
        <p:style>
          <a:lnRef idx="1">
            <a:schemeClr val="accent3"/>
          </a:lnRef>
          <a:fillRef idx="2">
            <a:schemeClr val="accent3"/>
          </a:fillRef>
          <a:effectRef idx="1">
            <a:schemeClr val="accent3"/>
          </a:effectRef>
          <a:fontRef idx="minor">
            <a:schemeClr val="dk1"/>
          </a:fontRef>
        </p:style>
        <p:txBody>
          <a:bodyPr>
            <a:normAutofit lnSpcReduction="10000"/>
          </a:bodyPr>
          <a:lstStyle/>
          <a:p>
            <a:pPr>
              <a:buFont typeface="Wingdings" panose="05000000000000000000" pitchFamily="2" charset="2"/>
              <a:buChar char="Ø"/>
            </a:pPr>
            <a:r>
              <a:rPr lang="th-TH" b="1" u="sng" dirty="0">
                <a:solidFill>
                  <a:srgbClr val="7030A0"/>
                </a:solidFill>
                <a:latin typeface="Angsana New" panose="02020603050405020304" pitchFamily="18" charset="-34"/>
                <a:cs typeface="Angsana New" panose="02020603050405020304" pitchFamily="18" charset="-34"/>
              </a:rPr>
              <a:t>นาย ก. </a:t>
            </a:r>
            <a:r>
              <a:rPr lang="th-TH" b="1" u="sng" dirty="0" smtClean="0">
                <a:solidFill>
                  <a:srgbClr val="7030A0"/>
                </a:solidFill>
                <a:latin typeface="Angsana New" panose="02020603050405020304" pitchFamily="18" charset="-34"/>
                <a:cs typeface="Angsana New" panose="02020603050405020304" pitchFamily="18" charset="-34"/>
              </a:rPr>
              <a:t>ดำรงตำแหน่ง</a:t>
            </a:r>
            <a:r>
              <a:rPr lang="th-TH" b="1" u="sng" dirty="0">
                <a:solidFill>
                  <a:srgbClr val="7030A0"/>
                </a:solidFill>
                <a:latin typeface="Angsana New" panose="02020603050405020304" pitchFamily="18" charset="-34"/>
                <a:cs typeface="Angsana New" panose="02020603050405020304" pitchFamily="18" charset="-34"/>
              </a:rPr>
              <a:t>ผู้อานวยการโรงเรียน </a:t>
            </a:r>
            <a:r>
              <a:rPr lang="th-TH" b="1" dirty="0">
                <a:solidFill>
                  <a:srgbClr val="0070C0"/>
                </a:solidFill>
                <a:latin typeface="Angsana New" panose="02020603050405020304" pitchFamily="18" charset="-34"/>
                <a:cs typeface="Angsana New" panose="02020603050405020304" pitchFamily="18" charset="-34"/>
              </a:rPr>
              <a:t>ได้รับ</a:t>
            </a:r>
            <a:r>
              <a:rPr lang="th-TH" b="1" dirty="0" smtClean="0">
                <a:solidFill>
                  <a:srgbClr val="0070C0"/>
                </a:solidFill>
                <a:latin typeface="Angsana New" panose="02020603050405020304" pitchFamily="18" charset="-34"/>
                <a:cs typeface="Angsana New" panose="02020603050405020304" pitchFamily="18" charset="-34"/>
              </a:rPr>
              <a:t>มอบอำนาจจาก</a:t>
            </a:r>
            <a:r>
              <a:rPr lang="th-TH" b="1" dirty="0">
                <a:solidFill>
                  <a:srgbClr val="0070C0"/>
                </a:solidFill>
                <a:latin typeface="Angsana New" panose="02020603050405020304" pitchFamily="18" charset="-34"/>
                <a:cs typeface="Angsana New" panose="02020603050405020304" pitchFamily="18" charset="-34"/>
              </a:rPr>
              <a:t>อธิบดีกรมสามัญศึกษา ให้</a:t>
            </a:r>
            <a:r>
              <a:rPr lang="th-TH" b="1" dirty="0" smtClean="0">
                <a:solidFill>
                  <a:srgbClr val="0070C0"/>
                </a:solidFill>
                <a:latin typeface="Angsana New" panose="02020603050405020304" pitchFamily="18" charset="-34"/>
                <a:cs typeface="Angsana New" panose="02020603050405020304" pitchFamily="18" charset="-34"/>
              </a:rPr>
              <a:t>มีอำนาจ</a:t>
            </a:r>
            <a:r>
              <a:rPr lang="th-TH" b="1" dirty="0">
                <a:solidFill>
                  <a:srgbClr val="0070C0"/>
                </a:solidFill>
                <a:latin typeface="Angsana New" panose="02020603050405020304" pitchFamily="18" charset="-34"/>
                <a:cs typeface="Angsana New" panose="02020603050405020304" pitchFamily="18" charset="-34"/>
              </a:rPr>
              <a:t>สั่งซื้อหรือสั่งจ้าง โดยโรงเรียน</a:t>
            </a:r>
            <a:r>
              <a:rPr lang="th-TH" b="1" dirty="0" smtClean="0">
                <a:solidFill>
                  <a:srgbClr val="0070C0"/>
                </a:solidFill>
                <a:latin typeface="Angsana New" panose="02020603050405020304" pitchFamily="18" charset="-34"/>
                <a:cs typeface="Angsana New" panose="02020603050405020304" pitchFamily="18" charset="-34"/>
              </a:rPr>
              <a:t>ได้ดำเนินการสอบราคา</a:t>
            </a:r>
            <a:r>
              <a:rPr lang="th-TH" b="1" dirty="0">
                <a:solidFill>
                  <a:srgbClr val="0070C0"/>
                </a:solidFill>
                <a:latin typeface="Angsana New" panose="02020603050405020304" pitchFamily="18" charset="-34"/>
                <a:cs typeface="Angsana New" panose="02020603050405020304" pitchFamily="18" charset="-34"/>
              </a:rPr>
              <a:t>จ้างก่อสร้างอาคารเรียนและห้องน้า ซึ่งบริษัท อ. เป็นผู้ชนะการสอบราคาและเป็น</a:t>
            </a:r>
            <a:r>
              <a:rPr lang="th-TH" b="1" dirty="0" smtClean="0">
                <a:solidFill>
                  <a:srgbClr val="0070C0"/>
                </a:solidFill>
                <a:latin typeface="Angsana New" panose="02020603050405020304" pitchFamily="18" charset="-34"/>
                <a:cs typeface="Angsana New" panose="02020603050405020304" pitchFamily="18" charset="-34"/>
              </a:rPr>
              <a:t>ผู้รับจ้าง</a:t>
            </a:r>
            <a:r>
              <a:rPr lang="th-TH" b="1" dirty="0">
                <a:solidFill>
                  <a:srgbClr val="0070C0"/>
                </a:solidFill>
                <a:latin typeface="Angsana New" panose="02020603050405020304" pitchFamily="18" charset="-34"/>
                <a:cs typeface="Angsana New" panose="02020603050405020304" pitchFamily="18" charset="-34"/>
              </a:rPr>
              <a:t>ก่อสร้างอาคาร </a:t>
            </a:r>
            <a:endParaRPr lang="th-TH" b="1" dirty="0" smtClean="0">
              <a:solidFill>
                <a:srgbClr val="0070C0"/>
              </a:solidFill>
              <a:latin typeface="Angsana New" panose="02020603050405020304" pitchFamily="18" charset="-34"/>
              <a:cs typeface="Angsana New" panose="02020603050405020304" pitchFamily="18" charset="-34"/>
            </a:endParaRPr>
          </a:p>
          <a:p>
            <a:pPr>
              <a:buFont typeface="Wingdings" panose="05000000000000000000" pitchFamily="2" charset="2"/>
              <a:buChar char="Ø"/>
            </a:pPr>
            <a:r>
              <a:rPr lang="th-TH" b="1" dirty="0" smtClean="0">
                <a:solidFill>
                  <a:srgbClr val="0070C0"/>
                </a:solidFill>
                <a:latin typeface="Angsana New" panose="02020603050405020304" pitchFamily="18" charset="-34"/>
                <a:cs typeface="Angsana New" panose="02020603050405020304" pitchFamily="18" charset="-34"/>
              </a:rPr>
              <a:t>ก่อนวันทำสัญญา</a:t>
            </a:r>
            <a:r>
              <a:rPr lang="th-TH" b="1" dirty="0">
                <a:solidFill>
                  <a:srgbClr val="0070C0"/>
                </a:solidFill>
                <a:latin typeface="Angsana New" panose="02020603050405020304" pitchFamily="18" charset="-34"/>
                <a:cs typeface="Angsana New" panose="02020603050405020304" pitchFamily="18" charset="-34"/>
              </a:rPr>
              <a:t>จ้างนาย ก. </a:t>
            </a:r>
            <a:r>
              <a:rPr lang="th-TH" b="1" u="sng" dirty="0">
                <a:solidFill>
                  <a:srgbClr val="0070C0"/>
                </a:solidFill>
                <a:latin typeface="Angsana New" panose="02020603050405020304" pitchFamily="18" charset="-34"/>
                <a:cs typeface="Angsana New" panose="02020603050405020304" pitchFamily="18" charset="-34"/>
              </a:rPr>
              <a:t>ได้ข่มขู่และเรียกรับเงินจากนาย </a:t>
            </a:r>
            <a:r>
              <a:rPr lang="th-TH" b="1" u="sng" dirty="0" smtClean="0">
                <a:solidFill>
                  <a:srgbClr val="0070C0"/>
                </a:solidFill>
                <a:latin typeface="Angsana New" panose="02020603050405020304" pitchFamily="18" charset="-34"/>
                <a:cs typeface="Angsana New" panose="02020603050405020304" pitchFamily="18" charset="-34"/>
              </a:rPr>
              <a:t>ส.กรรมการ</a:t>
            </a:r>
            <a:r>
              <a:rPr lang="th-TH" b="1" u="sng" dirty="0">
                <a:solidFill>
                  <a:srgbClr val="0070C0"/>
                </a:solidFill>
                <a:latin typeface="Angsana New" panose="02020603050405020304" pitchFamily="18" charset="-34"/>
                <a:cs typeface="Angsana New" panose="02020603050405020304" pitchFamily="18" charset="-34"/>
              </a:rPr>
              <a:t>บริษัท เพื่อเป็นค่าผ่อนส่งรถยนต์ โดยขู่ว่าหากไม่ให้</a:t>
            </a:r>
            <a:r>
              <a:rPr lang="th-TH" b="1" u="sng" dirty="0" smtClean="0">
                <a:solidFill>
                  <a:srgbClr val="0070C0"/>
                </a:solidFill>
                <a:latin typeface="Angsana New" panose="02020603050405020304" pitchFamily="18" charset="-34"/>
                <a:cs typeface="Angsana New" panose="02020603050405020304" pitchFamily="18" charset="-34"/>
              </a:rPr>
              <a:t>จะทำงานลำบาก</a:t>
            </a:r>
            <a:r>
              <a:rPr lang="th-TH" b="1" u="sng" dirty="0">
                <a:solidFill>
                  <a:srgbClr val="0070C0"/>
                </a:solidFill>
                <a:latin typeface="Angsana New" panose="02020603050405020304" pitchFamily="18" charset="-34"/>
                <a:cs typeface="Angsana New" panose="02020603050405020304" pitchFamily="18" charset="-34"/>
              </a:rPr>
              <a:t>ขึ้น </a:t>
            </a:r>
            <a:endParaRPr lang="th-TH" b="1" u="sng" dirty="0" smtClean="0">
              <a:solidFill>
                <a:srgbClr val="0070C0"/>
              </a:solidFill>
              <a:latin typeface="Angsana New" panose="02020603050405020304" pitchFamily="18" charset="-34"/>
              <a:cs typeface="Angsana New" panose="02020603050405020304" pitchFamily="18" charset="-34"/>
            </a:endParaRPr>
          </a:p>
          <a:p>
            <a:pPr algn="thaiDist">
              <a:buFont typeface="Wingdings" panose="05000000000000000000" pitchFamily="2" charset="2"/>
              <a:buChar char="Ø"/>
            </a:pPr>
            <a:r>
              <a:rPr lang="th-TH" b="1" u="sng" dirty="0" smtClean="0">
                <a:solidFill>
                  <a:srgbClr val="7030A0"/>
                </a:solidFill>
                <a:latin typeface="Angsana New" panose="02020603050405020304" pitchFamily="18" charset="-34"/>
                <a:cs typeface="Angsana New" panose="02020603050405020304" pitchFamily="18" charset="-34"/>
              </a:rPr>
              <a:t>นาย ส.จึง</a:t>
            </a:r>
            <a:r>
              <a:rPr lang="th-TH" b="1" u="sng" dirty="0">
                <a:solidFill>
                  <a:srgbClr val="7030A0"/>
                </a:solidFill>
                <a:latin typeface="Angsana New" panose="02020603050405020304" pitchFamily="18" charset="-34"/>
                <a:cs typeface="Angsana New" panose="02020603050405020304" pitchFamily="18" charset="-34"/>
              </a:rPr>
              <a:t>เข้าแจ้งความและร่วมวางแผนกับเจ้าหน้าที่จับกุมนาย ก</a:t>
            </a:r>
            <a:r>
              <a:rPr lang="th-TH" b="1" dirty="0">
                <a:solidFill>
                  <a:srgbClr val="7030A0"/>
                </a:solidFill>
                <a:latin typeface="Angsana New" panose="02020603050405020304" pitchFamily="18" charset="-34"/>
                <a:cs typeface="Angsana New" panose="02020603050405020304" pitchFamily="18" charset="-34"/>
              </a:rPr>
              <a:t>. โดยภายหลัง</a:t>
            </a:r>
            <a:r>
              <a:rPr lang="th-TH" b="1" dirty="0" smtClean="0">
                <a:solidFill>
                  <a:srgbClr val="7030A0"/>
                </a:solidFill>
                <a:latin typeface="Angsana New" panose="02020603050405020304" pitchFamily="18" charset="-34"/>
                <a:cs typeface="Angsana New" panose="02020603050405020304" pitchFamily="18" charset="-34"/>
              </a:rPr>
              <a:t>จากทำสัญญานาย ส. ได้นำซอง</a:t>
            </a:r>
            <a:r>
              <a:rPr lang="th-TH" b="1" dirty="0">
                <a:solidFill>
                  <a:srgbClr val="7030A0"/>
                </a:solidFill>
                <a:latin typeface="Angsana New" panose="02020603050405020304" pitchFamily="18" charset="-34"/>
                <a:cs typeface="Angsana New" panose="02020603050405020304" pitchFamily="18" charset="-34"/>
              </a:rPr>
              <a:t>บรรจุเงินมอบให้นาย ก. เจ้าหน้าที่</a:t>
            </a:r>
            <a:r>
              <a:rPr lang="th-TH" b="1" dirty="0" smtClean="0">
                <a:solidFill>
                  <a:srgbClr val="7030A0"/>
                </a:solidFill>
                <a:latin typeface="Angsana New" panose="02020603050405020304" pitchFamily="18" charset="-34"/>
                <a:cs typeface="Angsana New" panose="02020603050405020304" pitchFamily="18" charset="-34"/>
              </a:rPr>
              <a:t>ตำรวจ</a:t>
            </a:r>
            <a:r>
              <a:rPr lang="th-TH" b="1" dirty="0">
                <a:solidFill>
                  <a:srgbClr val="7030A0"/>
                </a:solidFill>
                <a:latin typeface="Angsana New" panose="02020603050405020304" pitchFamily="18" charset="-34"/>
                <a:cs typeface="Angsana New" panose="02020603050405020304" pitchFamily="18" charset="-34"/>
              </a:rPr>
              <a:t>จึงเข้าตรวจค้นพบเงินดังกล่าว </a:t>
            </a:r>
            <a:r>
              <a:rPr lang="th-TH" b="1" dirty="0" smtClean="0">
                <a:solidFill>
                  <a:srgbClr val="7030A0"/>
                </a:solidFill>
                <a:latin typeface="Angsana New" panose="02020603050405020304" pitchFamily="18" charset="-34"/>
                <a:cs typeface="Angsana New" panose="02020603050405020304" pitchFamily="18" charset="-34"/>
              </a:rPr>
              <a:t>การกระทำของ</a:t>
            </a:r>
            <a:r>
              <a:rPr lang="th-TH" b="1" dirty="0">
                <a:solidFill>
                  <a:srgbClr val="7030A0"/>
                </a:solidFill>
                <a:latin typeface="Angsana New" panose="02020603050405020304" pitchFamily="18" charset="-34"/>
                <a:cs typeface="Angsana New" panose="02020603050405020304" pitchFamily="18" charset="-34"/>
              </a:rPr>
              <a:t>นาย ก. เป็นการปฏิบัติหน้าที่โดยมิชอบ เป็นเหตุให้ผู้อื่นและทาง</a:t>
            </a:r>
            <a:r>
              <a:rPr lang="th-TH" b="1" dirty="0" smtClean="0">
                <a:solidFill>
                  <a:srgbClr val="7030A0"/>
                </a:solidFill>
                <a:latin typeface="Angsana New" panose="02020603050405020304" pitchFamily="18" charset="-34"/>
                <a:cs typeface="Angsana New" panose="02020603050405020304" pitchFamily="18" charset="-34"/>
              </a:rPr>
              <a:t>ราชการได้รับความ</a:t>
            </a:r>
            <a:r>
              <a:rPr lang="th-TH" b="1" dirty="0">
                <a:solidFill>
                  <a:srgbClr val="7030A0"/>
                </a:solidFill>
                <a:latin typeface="Angsana New" panose="02020603050405020304" pitchFamily="18" charset="-34"/>
                <a:cs typeface="Angsana New" panose="02020603050405020304" pitchFamily="18" charset="-34"/>
              </a:rPr>
              <a:t>เสียหาย</a:t>
            </a:r>
          </a:p>
        </p:txBody>
      </p:sp>
    </p:spTree>
    <p:extLst>
      <p:ext uri="{BB962C8B-B14F-4D97-AF65-F5344CB8AC3E}">
        <p14:creationId xmlns:p14="http://schemas.microsoft.com/office/powerpoint/2010/main" val="234957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4637"/>
            <a:ext cx="8229600" cy="1066131"/>
          </a:xfrm>
        </p:spPr>
        <p:style>
          <a:lnRef idx="2">
            <a:schemeClr val="accent1">
              <a:shade val="50000"/>
            </a:schemeClr>
          </a:lnRef>
          <a:fillRef idx="1">
            <a:schemeClr val="accent1"/>
          </a:fillRef>
          <a:effectRef idx="0">
            <a:schemeClr val="accent1"/>
          </a:effectRef>
          <a:fontRef idx="minor">
            <a:schemeClr val="lt1"/>
          </a:fontRef>
        </p:style>
        <p:txBody>
          <a:bodyPr/>
          <a:lstStyle/>
          <a:p>
            <a:r>
              <a:rPr lang="th-TH" dirty="0">
                <a:latin typeface="THSarabunITเน"/>
              </a:rPr>
              <a:t>มติคณะกรรมการ ป.ป.ช.</a:t>
            </a:r>
            <a:endParaRPr lang="th-TH" dirty="0"/>
          </a:p>
        </p:txBody>
      </p:sp>
      <p:sp>
        <p:nvSpPr>
          <p:cNvPr id="3" name="ตัวแทนเนื้อหา 2"/>
          <p:cNvSpPr>
            <a:spLocks noGrp="1"/>
          </p:cNvSpPr>
          <p:nvPr>
            <p:ph idx="1"/>
          </p:nvPr>
        </p:nvSpPr>
        <p:spPr/>
        <p:style>
          <a:lnRef idx="1">
            <a:schemeClr val="accent3"/>
          </a:lnRef>
          <a:fillRef idx="2">
            <a:schemeClr val="accent3"/>
          </a:fillRef>
          <a:effectRef idx="1">
            <a:schemeClr val="accent3"/>
          </a:effectRef>
          <a:fontRef idx="minor">
            <a:schemeClr val="dk1"/>
          </a:fontRef>
        </p:style>
        <p:txBody>
          <a:bodyPr/>
          <a:lstStyle/>
          <a:p>
            <a:pPr>
              <a:buFont typeface="Wingdings" panose="05000000000000000000" pitchFamily="2" charset="2"/>
              <a:buChar char="Ø"/>
            </a:pPr>
            <a:r>
              <a:rPr lang="th-TH" b="1" dirty="0">
                <a:latin typeface="Angsana New" panose="02020603050405020304" pitchFamily="18" charset="-34"/>
                <a:cs typeface="Angsana New" panose="02020603050405020304" pitchFamily="18" charset="-34"/>
              </a:rPr>
              <a:t>การ</a:t>
            </a:r>
            <a:r>
              <a:rPr lang="th-TH" b="1" dirty="0" smtClean="0">
                <a:latin typeface="Angsana New" panose="02020603050405020304" pitchFamily="18" charset="-34"/>
                <a:cs typeface="Angsana New" panose="02020603050405020304" pitchFamily="18" charset="-34"/>
              </a:rPr>
              <a:t>กระทำของ</a:t>
            </a:r>
            <a:r>
              <a:rPr lang="th-TH" b="1" dirty="0">
                <a:latin typeface="Angsana New" panose="02020603050405020304" pitchFamily="18" charset="-34"/>
                <a:cs typeface="Angsana New" panose="02020603050405020304" pitchFamily="18" charset="-34"/>
              </a:rPr>
              <a:t>นาย ก. เป็นความผิดทาง</a:t>
            </a:r>
            <a:r>
              <a:rPr lang="th-TH" b="1" dirty="0" smtClean="0">
                <a:latin typeface="Angsana New" panose="02020603050405020304" pitchFamily="18" charset="-34"/>
                <a:cs typeface="Angsana New" panose="02020603050405020304" pitchFamily="18" charset="-34"/>
              </a:rPr>
              <a:t>วินัยอย่างร้ายแรง                   ตาม</a:t>
            </a:r>
            <a:r>
              <a:rPr lang="th-TH" b="1" dirty="0">
                <a:latin typeface="Angsana New" panose="02020603050405020304" pitchFamily="18" charset="-34"/>
                <a:cs typeface="Angsana New" panose="02020603050405020304" pitchFamily="18" charset="-34"/>
              </a:rPr>
              <a:t>พระราชบัญญัติระเบียบข้าราชการ</a:t>
            </a:r>
            <a:r>
              <a:rPr lang="th-TH" b="1" dirty="0" err="1">
                <a:latin typeface="Angsana New" panose="02020603050405020304" pitchFamily="18" charset="-34"/>
                <a:cs typeface="Angsana New" panose="02020603050405020304" pitchFamily="18" charset="-34"/>
              </a:rPr>
              <a:t>พลเรือน</a:t>
            </a:r>
            <a:r>
              <a:rPr lang="th-TH" b="1" dirty="0">
                <a:latin typeface="Angsana New" panose="02020603050405020304" pitchFamily="18" charset="-34"/>
                <a:cs typeface="Angsana New" panose="02020603050405020304" pitchFamily="18" charset="-34"/>
              </a:rPr>
              <a:t> พ.ศ. 2535 มาตรา </a:t>
            </a:r>
            <a:r>
              <a:rPr lang="th-TH" b="1" dirty="0" smtClean="0">
                <a:latin typeface="Angsana New" panose="02020603050405020304" pitchFamily="18" charset="-34"/>
                <a:cs typeface="Angsana New" panose="02020603050405020304" pitchFamily="18" charset="-34"/>
              </a:rPr>
              <a:t>82  วรรค</a:t>
            </a:r>
            <a:r>
              <a:rPr lang="th-TH" b="1" dirty="0">
                <a:latin typeface="Angsana New" panose="02020603050405020304" pitchFamily="18" charset="-34"/>
                <a:cs typeface="Angsana New" panose="02020603050405020304" pitchFamily="18" charset="-34"/>
              </a:rPr>
              <a:t>สาม และมาตรา 98 วรรคสอง ประกอบพระราชบัญญัติระเบียบข้าราชการครู </a:t>
            </a:r>
            <a:r>
              <a:rPr lang="th-TH" b="1" dirty="0" smtClean="0">
                <a:latin typeface="Angsana New" panose="02020603050405020304" pitchFamily="18" charset="-34"/>
                <a:cs typeface="Angsana New" panose="02020603050405020304" pitchFamily="18" charset="-34"/>
              </a:rPr>
              <a:t>พ.ศ.2523 </a:t>
            </a:r>
            <a:r>
              <a:rPr lang="th-TH" b="1" dirty="0">
                <a:latin typeface="Angsana New" panose="02020603050405020304" pitchFamily="18" charset="-34"/>
                <a:cs typeface="Angsana New" panose="02020603050405020304" pitchFamily="18" charset="-34"/>
              </a:rPr>
              <a:t>มาตรา 4 </a:t>
            </a:r>
            <a:endParaRPr lang="th-TH" b="1" dirty="0" smtClean="0">
              <a:latin typeface="Angsana New" panose="02020603050405020304" pitchFamily="18" charset="-34"/>
              <a:cs typeface="Angsana New" panose="02020603050405020304" pitchFamily="18" charset="-34"/>
            </a:endParaRPr>
          </a:p>
          <a:p>
            <a:pPr>
              <a:buFont typeface="Wingdings" panose="05000000000000000000" pitchFamily="2" charset="2"/>
              <a:buChar char="Ø"/>
            </a:pPr>
            <a:r>
              <a:rPr lang="th-TH" b="1" dirty="0" smtClean="0">
                <a:solidFill>
                  <a:srgbClr val="C00000"/>
                </a:solidFill>
                <a:latin typeface="Angsana New" panose="02020603050405020304" pitchFamily="18" charset="-34"/>
                <a:cs typeface="Angsana New" panose="02020603050405020304" pitchFamily="18" charset="-34"/>
              </a:rPr>
              <a:t>และ</a:t>
            </a:r>
            <a:r>
              <a:rPr lang="th-TH" b="1" dirty="0">
                <a:solidFill>
                  <a:srgbClr val="C00000"/>
                </a:solidFill>
                <a:latin typeface="Angsana New" panose="02020603050405020304" pitchFamily="18" charset="-34"/>
                <a:cs typeface="Angsana New" panose="02020603050405020304" pitchFamily="18" charset="-34"/>
              </a:rPr>
              <a:t>เป็นความผิดทางอาญาตามประมวลกฎหมายอาญา มาตรา 148</a:t>
            </a:r>
          </a:p>
          <a:p>
            <a:pPr marL="0" indent="0">
              <a:buNone/>
            </a:pPr>
            <a:r>
              <a:rPr lang="th-TH" b="1" dirty="0" smtClean="0">
                <a:solidFill>
                  <a:srgbClr val="C00000"/>
                </a:solidFill>
                <a:latin typeface="Angsana New" panose="02020603050405020304" pitchFamily="18" charset="-34"/>
                <a:cs typeface="Angsana New" panose="02020603050405020304" pitchFamily="18" charset="-34"/>
              </a:rPr>
              <a:t>      มาตรา </a:t>
            </a:r>
            <a:r>
              <a:rPr lang="th-TH" b="1" dirty="0">
                <a:solidFill>
                  <a:srgbClr val="C00000"/>
                </a:solidFill>
                <a:latin typeface="Angsana New" panose="02020603050405020304" pitchFamily="18" charset="-34"/>
                <a:cs typeface="Angsana New" panose="02020603050405020304" pitchFamily="18" charset="-34"/>
              </a:rPr>
              <a:t>149 และมาตรา 157</a:t>
            </a:r>
          </a:p>
        </p:txBody>
      </p:sp>
    </p:spTree>
    <p:extLst>
      <p:ext uri="{BB962C8B-B14F-4D97-AF65-F5344CB8AC3E}">
        <p14:creationId xmlns:p14="http://schemas.microsoft.com/office/powerpoint/2010/main" val="12182755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0" y="1268760"/>
            <a:ext cx="8229600" cy="1143000"/>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th-TH" b="1" dirty="0" smtClean="0">
                <a:latin typeface="TH#20SarabunIT#f9,Bold"/>
              </a:rPr>
              <a:t> </a:t>
            </a:r>
            <a:r>
              <a:rPr lang="th-TH" sz="4900" b="1" dirty="0" smtClean="0">
                <a:latin typeface="Angsana New" panose="02020603050405020304" pitchFamily="18" charset="-34"/>
                <a:cs typeface="Angsana New" panose="02020603050405020304" pitchFamily="18" charset="-34"/>
              </a:rPr>
              <a:t>2.  การทำ</a:t>
            </a:r>
            <a:r>
              <a:rPr lang="th-TH" sz="4900" b="1" dirty="0">
                <a:latin typeface="Angsana New" panose="02020603050405020304" pitchFamily="18" charset="-34"/>
                <a:cs typeface="Angsana New" panose="02020603050405020304" pitchFamily="18" charset="-34"/>
              </a:rPr>
              <a:t>ธุรกิจกับตนเอง (</a:t>
            </a:r>
            <a:r>
              <a:rPr lang="en-US" sz="4900" b="1" dirty="0">
                <a:latin typeface="Angsana New" panose="02020603050405020304" pitchFamily="18" charset="-34"/>
                <a:cs typeface="Angsana New" panose="02020603050405020304" pitchFamily="18" charset="-34"/>
              </a:rPr>
              <a:t>Self - dealing) </a:t>
            </a:r>
            <a:r>
              <a:rPr lang="th-TH" sz="4900" b="1" dirty="0" smtClean="0">
                <a:latin typeface="Angsana New" panose="02020603050405020304" pitchFamily="18" charset="-34"/>
                <a:cs typeface="Angsana New" panose="02020603050405020304" pitchFamily="18" charset="-34"/>
              </a:rPr>
              <a:t>หรือ</a:t>
            </a:r>
            <a:r>
              <a:rPr lang="th-TH" sz="4900" b="1" dirty="0">
                <a:latin typeface="Angsana New" panose="02020603050405020304" pitchFamily="18" charset="-34"/>
                <a:cs typeface="Angsana New" panose="02020603050405020304" pitchFamily="18" charset="-34"/>
              </a:rPr>
              <a:t>เป็น</a:t>
            </a:r>
            <a:br>
              <a:rPr lang="th-TH" sz="4900" b="1" dirty="0">
                <a:latin typeface="Angsana New" panose="02020603050405020304" pitchFamily="18" charset="-34"/>
                <a:cs typeface="Angsana New" panose="02020603050405020304" pitchFamily="18" charset="-34"/>
              </a:rPr>
            </a:br>
            <a:r>
              <a:rPr lang="th-TH" sz="4900" b="1" dirty="0" smtClean="0">
                <a:latin typeface="Angsana New" panose="02020603050405020304" pitchFamily="18" charset="-34"/>
                <a:cs typeface="Angsana New" panose="02020603050405020304" pitchFamily="18" charset="-34"/>
              </a:rPr>
              <a:t>คู่สัญญา </a:t>
            </a:r>
            <a:r>
              <a:rPr lang="th-TH" sz="4900" b="1" dirty="0">
                <a:latin typeface="Angsana New" panose="02020603050405020304" pitchFamily="18" charset="-34"/>
                <a:cs typeface="Angsana New" panose="02020603050405020304" pitchFamily="18" charset="-34"/>
              </a:rPr>
              <a:t>(</a:t>
            </a:r>
            <a:r>
              <a:rPr lang="en-US" sz="4900" b="1" dirty="0">
                <a:latin typeface="Angsana New" panose="02020603050405020304" pitchFamily="18" charset="-34"/>
                <a:cs typeface="Angsana New" panose="02020603050405020304" pitchFamily="18" charset="-34"/>
              </a:rPr>
              <a:t>Contracts)</a:t>
            </a:r>
            <a:endParaRPr lang="th-TH" sz="4900" dirty="0">
              <a:latin typeface="Angsana New" panose="02020603050405020304" pitchFamily="18" charset="-34"/>
              <a:cs typeface="Angsana New" panose="02020603050405020304" pitchFamily="18" charset="-34"/>
            </a:endParaRPr>
          </a:p>
        </p:txBody>
      </p:sp>
      <p:sp>
        <p:nvSpPr>
          <p:cNvPr id="3" name="ตัวแทนเนื้อหา 2"/>
          <p:cNvSpPr>
            <a:spLocks noGrp="1"/>
          </p:cNvSpPr>
          <p:nvPr>
            <p:ph idx="1"/>
          </p:nvPr>
        </p:nvSpPr>
        <p:spPr>
          <a:xfrm>
            <a:off x="0" y="2636912"/>
            <a:ext cx="9144000" cy="2736274"/>
          </a:xfrm>
          <a:ln/>
        </p:spPr>
        <p:style>
          <a:lnRef idx="1">
            <a:schemeClr val="accent2"/>
          </a:lnRef>
          <a:fillRef idx="2">
            <a:schemeClr val="accent2"/>
          </a:fillRef>
          <a:effectRef idx="1">
            <a:schemeClr val="accent2"/>
          </a:effectRef>
          <a:fontRef idx="minor">
            <a:schemeClr val="dk1"/>
          </a:fontRef>
        </p:style>
        <p:txBody>
          <a:bodyPr/>
          <a:lstStyle/>
          <a:p>
            <a:pPr algn="thaiDist"/>
            <a:r>
              <a:rPr lang="th-TH" b="1" dirty="0">
                <a:solidFill>
                  <a:srgbClr val="002060"/>
                </a:solidFill>
                <a:latin typeface="Angsana New" panose="02020603050405020304" pitchFamily="18" charset="-34"/>
                <a:cs typeface="Angsana New" panose="02020603050405020304" pitchFamily="18" charset="-34"/>
              </a:rPr>
              <a:t>การที่เจ้าหน้าที่ของรัฐ โดยเฉพาะผู้</a:t>
            </a:r>
            <a:r>
              <a:rPr lang="th-TH" b="1" dirty="0" smtClean="0">
                <a:solidFill>
                  <a:srgbClr val="002060"/>
                </a:solidFill>
                <a:latin typeface="Angsana New" panose="02020603050405020304" pitchFamily="18" charset="-34"/>
                <a:cs typeface="Angsana New" panose="02020603050405020304" pitchFamily="18" charset="-34"/>
              </a:rPr>
              <a:t>มีอำนาจใน</a:t>
            </a:r>
            <a:r>
              <a:rPr lang="th-TH" b="1" dirty="0">
                <a:solidFill>
                  <a:srgbClr val="002060"/>
                </a:solidFill>
                <a:latin typeface="Angsana New" panose="02020603050405020304" pitchFamily="18" charset="-34"/>
                <a:cs typeface="Angsana New" panose="02020603050405020304" pitchFamily="18" charset="-34"/>
              </a:rPr>
              <a:t>การ</a:t>
            </a:r>
            <a:r>
              <a:rPr lang="th-TH" b="1" dirty="0" smtClean="0">
                <a:solidFill>
                  <a:srgbClr val="002060"/>
                </a:solidFill>
                <a:latin typeface="Angsana New" panose="02020603050405020304" pitchFamily="18" charset="-34"/>
                <a:cs typeface="Angsana New" panose="02020603050405020304" pitchFamily="18" charset="-34"/>
              </a:rPr>
              <a:t>ตัดสินใจเข้า</a:t>
            </a:r>
            <a:r>
              <a:rPr lang="th-TH" b="1" dirty="0">
                <a:solidFill>
                  <a:srgbClr val="002060"/>
                </a:solidFill>
                <a:latin typeface="Angsana New" panose="02020603050405020304" pitchFamily="18" charset="-34"/>
                <a:cs typeface="Angsana New" panose="02020603050405020304" pitchFamily="18" charset="-34"/>
              </a:rPr>
              <a:t>ไปมีส่วนได้เสียในสัญญา</a:t>
            </a:r>
            <a:r>
              <a:rPr lang="th-TH" b="1" dirty="0" smtClean="0">
                <a:solidFill>
                  <a:srgbClr val="002060"/>
                </a:solidFill>
                <a:latin typeface="Angsana New" panose="02020603050405020304" pitchFamily="18" charset="-34"/>
                <a:cs typeface="Angsana New" panose="02020603050405020304" pitchFamily="18" charset="-34"/>
              </a:rPr>
              <a:t>ที่ทำกับ</a:t>
            </a:r>
            <a:r>
              <a:rPr lang="th-TH" b="1" dirty="0">
                <a:solidFill>
                  <a:srgbClr val="002060"/>
                </a:solidFill>
                <a:latin typeface="Angsana New" panose="02020603050405020304" pitchFamily="18" charset="-34"/>
                <a:cs typeface="Angsana New" panose="02020603050405020304" pitchFamily="18" charset="-34"/>
              </a:rPr>
              <a:t>หน่วยงานที่ตน</a:t>
            </a:r>
            <a:r>
              <a:rPr lang="th-TH" b="1" dirty="0" smtClean="0">
                <a:solidFill>
                  <a:srgbClr val="002060"/>
                </a:solidFill>
                <a:latin typeface="Angsana New" panose="02020603050405020304" pitchFamily="18" charset="-34"/>
                <a:cs typeface="Angsana New" panose="02020603050405020304" pitchFamily="18" charset="-34"/>
              </a:rPr>
              <a:t>สังกัดโดยอาจจะ</a:t>
            </a:r>
            <a:r>
              <a:rPr lang="th-TH" b="1" dirty="0">
                <a:solidFill>
                  <a:srgbClr val="002060"/>
                </a:solidFill>
                <a:latin typeface="Angsana New" panose="02020603050405020304" pitchFamily="18" charset="-34"/>
                <a:cs typeface="Angsana New" panose="02020603050405020304" pitchFamily="18" charset="-34"/>
              </a:rPr>
              <a:t>เป็นเจ้าของ</a:t>
            </a:r>
            <a:r>
              <a:rPr lang="th-TH" b="1" dirty="0" smtClean="0">
                <a:solidFill>
                  <a:srgbClr val="002060"/>
                </a:solidFill>
                <a:latin typeface="Angsana New" panose="02020603050405020304" pitchFamily="18" charset="-34"/>
                <a:cs typeface="Angsana New" panose="02020603050405020304" pitchFamily="18" charset="-34"/>
              </a:rPr>
              <a:t>บริษัทที่ทำสัญญา</a:t>
            </a:r>
            <a:r>
              <a:rPr lang="th-TH" b="1" dirty="0">
                <a:solidFill>
                  <a:srgbClr val="002060"/>
                </a:solidFill>
                <a:latin typeface="Angsana New" panose="02020603050405020304" pitchFamily="18" charset="-34"/>
                <a:cs typeface="Angsana New" panose="02020603050405020304" pitchFamily="18" charset="-34"/>
              </a:rPr>
              <a:t>เอง หรือเป็นของเครือ</a:t>
            </a:r>
            <a:r>
              <a:rPr lang="th-TH" b="1" dirty="0" smtClean="0">
                <a:solidFill>
                  <a:srgbClr val="002060"/>
                </a:solidFill>
                <a:latin typeface="Angsana New" panose="02020603050405020304" pitchFamily="18" charset="-34"/>
                <a:cs typeface="Angsana New" panose="02020603050405020304" pitchFamily="18" charset="-34"/>
              </a:rPr>
              <a:t>ญาติ  สถานการณ์</a:t>
            </a:r>
            <a:r>
              <a:rPr lang="th-TH" b="1" dirty="0">
                <a:solidFill>
                  <a:srgbClr val="002060"/>
                </a:solidFill>
                <a:latin typeface="Angsana New" panose="02020603050405020304" pitchFamily="18" charset="-34"/>
                <a:cs typeface="Angsana New" panose="02020603050405020304" pitchFamily="18" charset="-34"/>
              </a:rPr>
              <a:t>เช่นนี้เกิดบทบาทที่ขัดแย้ง หรือเรียกได้ว่า</a:t>
            </a:r>
            <a:r>
              <a:rPr lang="th-TH" b="1" dirty="0">
                <a:solidFill>
                  <a:srgbClr val="C00000"/>
                </a:solidFill>
                <a:latin typeface="Angsana New" panose="02020603050405020304" pitchFamily="18" charset="-34"/>
                <a:cs typeface="Angsana New" panose="02020603050405020304" pitchFamily="18" charset="-34"/>
              </a:rPr>
              <a:t>เป็นทั้งผู้ซื้อ</a:t>
            </a:r>
            <a:r>
              <a:rPr lang="th-TH" b="1" dirty="0" smtClean="0">
                <a:solidFill>
                  <a:srgbClr val="C00000"/>
                </a:solidFill>
                <a:latin typeface="Angsana New" panose="02020603050405020304" pitchFamily="18" charset="-34"/>
                <a:cs typeface="Angsana New" panose="02020603050405020304" pitchFamily="18" charset="-34"/>
              </a:rPr>
              <a:t>และผู้ขาย</a:t>
            </a:r>
            <a:r>
              <a:rPr lang="th-TH" b="1" dirty="0">
                <a:solidFill>
                  <a:srgbClr val="C00000"/>
                </a:solidFill>
                <a:latin typeface="Angsana New" panose="02020603050405020304" pitchFamily="18" charset="-34"/>
                <a:cs typeface="Angsana New" panose="02020603050405020304" pitchFamily="18" charset="-34"/>
              </a:rPr>
              <a:t>ในเวลาเดียวกัน</a:t>
            </a:r>
          </a:p>
        </p:txBody>
      </p:sp>
      <p:pic>
        <p:nvPicPr>
          <p:cNvPr id="6" name="Picture 5" descr="logo1200t3 copy"/>
          <p:cNvPicPr>
            <a:picLocks noChangeAspect="1" noChangeArrowheads="1"/>
          </p:cNvPicPr>
          <p:nvPr/>
        </p:nvPicPr>
        <p:blipFill>
          <a:blip r:embed="rId2" cstate="print">
            <a:lum bright="10000"/>
          </a:blip>
          <a:srcRect/>
          <a:stretch>
            <a:fillRect/>
          </a:stretch>
        </p:blipFill>
        <p:spPr bwMode="auto">
          <a:xfrm>
            <a:off x="116942" y="78227"/>
            <a:ext cx="910167" cy="971551"/>
          </a:xfrm>
          <a:prstGeom prst="rect">
            <a:avLst/>
          </a:prstGeom>
          <a:noFill/>
          <a:ln w="9525">
            <a:noFill/>
            <a:miter lim="800000"/>
            <a:headEnd/>
            <a:tailEnd/>
          </a:ln>
        </p:spPr>
      </p:pic>
      <p:pic>
        <p:nvPicPr>
          <p:cNvPr id="5" name="Picture 1" descr="C:\Documents and Settings\NATO\My Documents\My Pictures\ช่อสะอาด.gif"/>
          <p:cNvPicPr>
            <a:picLocks noChangeAspect="1" noChangeArrowheads="1"/>
          </p:cNvPicPr>
          <p:nvPr/>
        </p:nvPicPr>
        <p:blipFill>
          <a:blip r:embed="rId3" cstate="print"/>
          <a:srcRect/>
          <a:stretch>
            <a:fillRect/>
          </a:stretch>
        </p:blipFill>
        <p:spPr bwMode="auto">
          <a:xfrm>
            <a:off x="7380312" y="130015"/>
            <a:ext cx="1143000" cy="928687"/>
          </a:xfrm>
          <a:prstGeom prst="rect">
            <a:avLst/>
          </a:prstGeom>
          <a:noFill/>
          <a:ln w="9525">
            <a:noFill/>
            <a:miter lim="800000"/>
            <a:headEnd/>
            <a:tailEnd/>
          </a:ln>
        </p:spPr>
      </p:pic>
    </p:spTree>
    <p:extLst>
      <p:ext uri="{BB962C8B-B14F-4D97-AF65-F5344CB8AC3E}">
        <p14:creationId xmlns:p14="http://schemas.microsoft.com/office/powerpoint/2010/main" val="381880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ตัวแทนเนื้อหา 2"/>
          <p:cNvSpPr>
            <a:spLocks noGrp="1"/>
          </p:cNvSpPr>
          <p:nvPr>
            <p:ph idx="1"/>
          </p:nvPr>
        </p:nvSpPr>
        <p:spPr>
          <a:xfrm>
            <a:off x="-16233" y="1628800"/>
            <a:ext cx="9144000" cy="4608513"/>
          </a:xfrm>
        </p:spPr>
        <p:style>
          <a:lnRef idx="1">
            <a:schemeClr val="accent2"/>
          </a:lnRef>
          <a:fillRef idx="2">
            <a:schemeClr val="accent2"/>
          </a:fillRef>
          <a:effectRef idx="1">
            <a:schemeClr val="accent2"/>
          </a:effectRef>
          <a:fontRef idx="minor">
            <a:schemeClr val="dk1"/>
          </a:fontRef>
        </p:style>
        <p:txBody>
          <a:bodyPr>
            <a:normAutofit/>
          </a:bodyPr>
          <a:lstStyle/>
          <a:p>
            <a:pPr>
              <a:buFont typeface="Wingdings" panose="05000000000000000000" pitchFamily="2" charset="2"/>
              <a:buChar char="Ø"/>
            </a:pPr>
            <a:r>
              <a:rPr lang="th-TH" b="1" u="sng" dirty="0">
                <a:latin typeface="Angsana New" panose="02020603050405020304" pitchFamily="18" charset="-34"/>
                <a:cs typeface="Angsana New" panose="02020603050405020304" pitchFamily="18" charset="-34"/>
              </a:rPr>
              <a:t>นาย ก. นายกเทศมนตรี</a:t>
            </a:r>
            <a:r>
              <a:rPr lang="th-TH" b="1" u="sng" dirty="0" smtClean="0">
                <a:latin typeface="Angsana New" panose="02020603050405020304" pitchFamily="18" charset="-34"/>
                <a:cs typeface="Angsana New" panose="02020603050405020304" pitchFamily="18" charset="-34"/>
              </a:rPr>
              <a:t>ตำบล </a:t>
            </a:r>
            <a:r>
              <a:rPr lang="th-TH" b="1" dirty="0" smtClean="0">
                <a:latin typeface="Angsana New" panose="02020603050405020304" pitchFamily="18" charset="-34"/>
                <a:cs typeface="Angsana New" panose="02020603050405020304" pitchFamily="18" charset="-34"/>
              </a:rPr>
              <a:t>มีอำนาจ</a:t>
            </a:r>
            <a:r>
              <a:rPr lang="th-TH" b="1" dirty="0">
                <a:latin typeface="Angsana New" panose="02020603050405020304" pitchFamily="18" charset="-34"/>
                <a:cs typeface="Angsana New" panose="02020603050405020304" pitchFamily="18" charset="-34"/>
              </a:rPr>
              <a:t>หน้าที่ในการพิจารณา</a:t>
            </a:r>
          </a:p>
          <a:p>
            <a:pPr marL="0" indent="0">
              <a:buNone/>
            </a:pPr>
            <a:r>
              <a:rPr lang="th-TH" b="1" dirty="0">
                <a:latin typeface="Angsana New" panose="02020603050405020304" pitchFamily="18" charset="-34"/>
                <a:cs typeface="Angsana New" panose="02020603050405020304" pitchFamily="18" charset="-34"/>
              </a:rPr>
              <a:t>อนุมัติให้</a:t>
            </a:r>
            <a:r>
              <a:rPr lang="th-TH" b="1" dirty="0" smtClean="0">
                <a:latin typeface="Angsana New" panose="02020603050405020304" pitchFamily="18" charset="-34"/>
                <a:cs typeface="Angsana New" panose="02020603050405020304" pitchFamily="18" charset="-34"/>
              </a:rPr>
              <a:t>เทศบาลทำสัญญา</a:t>
            </a:r>
            <a:r>
              <a:rPr lang="th-TH" b="1" dirty="0">
                <a:latin typeface="Angsana New" panose="02020603050405020304" pitchFamily="18" charset="-34"/>
                <a:cs typeface="Angsana New" panose="02020603050405020304" pitchFamily="18" charset="-34"/>
              </a:rPr>
              <a:t>จ้างห้าง</a:t>
            </a:r>
            <a:r>
              <a:rPr lang="th-TH" b="1" dirty="0" smtClean="0">
                <a:latin typeface="Angsana New" panose="02020603050405020304" pitchFamily="18" charset="-34"/>
                <a:cs typeface="Angsana New" panose="02020603050405020304" pitchFamily="18" charset="-34"/>
              </a:rPr>
              <a:t>หุ้นส่วนจำกัด </a:t>
            </a:r>
            <a:r>
              <a:rPr lang="en-US" b="1" dirty="0">
                <a:latin typeface="Angsana New" panose="02020603050405020304" pitchFamily="18" charset="-34"/>
                <a:cs typeface="Angsana New" panose="02020603050405020304" pitchFamily="18" charset="-34"/>
              </a:rPr>
              <a:t>A </a:t>
            </a:r>
            <a:r>
              <a:rPr lang="th-TH" b="1" dirty="0" smtClean="0">
                <a:latin typeface="Angsana New" panose="02020603050405020304" pitchFamily="18" charset="-34"/>
                <a:cs typeface="Angsana New" panose="02020603050405020304" pitchFamily="18" charset="-34"/>
              </a:rPr>
              <a:t>จำนวน </a:t>
            </a:r>
            <a:r>
              <a:rPr lang="th-TH" b="1" dirty="0">
                <a:latin typeface="Angsana New" panose="02020603050405020304" pitchFamily="18" charset="-34"/>
                <a:cs typeface="Angsana New" panose="02020603050405020304" pitchFamily="18" charset="-34"/>
              </a:rPr>
              <a:t>11 โครงการโดยห้าง</a:t>
            </a:r>
            <a:r>
              <a:rPr lang="th-TH" b="1" dirty="0" smtClean="0">
                <a:latin typeface="Angsana New" panose="02020603050405020304" pitchFamily="18" charset="-34"/>
                <a:cs typeface="Angsana New" panose="02020603050405020304" pitchFamily="18" charset="-34"/>
              </a:rPr>
              <a:t>หุ้นส่วนจำกัด </a:t>
            </a:r>
            <a:r>
              <a:rPr lang="en-US" b="1" dirty="0">
                <a:latin typeface="Angsana New" panose="02020603050405020304" pitchFamily="18" charset="-34"/>
                <a:cs typeface="Angsana New" panose="02020603050405020304" pitchFamily="18" charset="-34"/>
              </a:rPr>
              <a:t>A </a:t>
            </a:r>
            <a:r>
              <a:rPr lang="th-TH" b="1" dirty="0">
                <a:solidFill>
                  <a:srgbClr val="FF0000"/>
                </a:solidFill>
                <a:latin typeface="Angsana New" panose="02020603050405020304" pitchFamily="18" charset="-34"/>
                <a:cs typeface="Angsana New" panose="02020603050405020304" pitchFamily="18" charset="-34"/>
              </a:rPr>
              <a:t>มีนาย ก. เป็นเจ้าของกิจการที่แท้จริง โดยใช้ชื่อนาย ข. ญาติของภรรยา เป็นผู้</a:t>
            </a:r>
            <a:r>
              <a:rPr lang="th-TH" b="1" dirty="0" smtClean="0">
                <a:solidFill>
                  <a:srgbClr val="FF0000"/>
                </a:solidFill>
                <a:latin typeface="Angsana New" panose="02020603050405020304" pitchFamily="18" charset="-34"/>
                <a:cs typeface="Angsana New" panose="02020603050405020304" pitchFamily="18" charset="-34"/>
              </a:rPr>
              <a:t>ขอจด</a:t>
            </a:r>
            <a:r>
              <a:rPr lang="th-TH" b="1" dirty="0">
                <a:solidFill>
                  <a:srgbClr val="FF0000"/>
                </a:solidFill>
                <a:latin typeface="Angsana New" panose="02020603050405020304" pitchFamily="18" charset="-34"/>
                <a:cs typeface="Angsana New" panose="02020603050405020304" pitchFamily="18" charset="-34"/>
              </a:rPr>
              <a:t>ทะเบียน</a:t>
            </a:r>
            <a:r>
              <a:rPr lang="th-TH" b="1" dirty="0">
                <a:latin typeface="Angsana New" panose="02020603050405020304" pitchFamily="18" charset="-34"/>
                <a:cs typeface="Angsana New" panose="02020603050405020304" pitchFamily="18" charset="-34"/>
              </a:rPr>
              <a:t>จัดตั้งห้างหุ้นส่วนดังกล่าว </a:t>
            </a:r>
            <a:endParaRPr lang="th-TH" b="1" dirty="0" smtClean="0">
              <a:latin typeface="Angsana New" panose="02020603050405020304" pitchFamily="18" charset="-34"/>
              <a:cs typeface="Angsana New" panose="02020603050405020304" pitchFamily="18" charset="-34"/>
            </a:endParaRPr>
          </a:p>
          <a:p>
            <a:pPr>
              <a:buFont typeface="Wingdings" panose="05000000000000000000" pitchFamily="2" charset="2"/>
              <a:buChar char="Ø"/>
            </a:pPr>
            <a:r>
              <a:rPr lang="th-TH" b="1" dirty="0" smtClean="0">
                <a:latin typeface="Angsana New" panose="02020603050405020304" pitchFamily="18" charset="-34"/>
                <a:cs typeface="Angsana New" panose="02020603050405020304" pitchFamily="18" charset="-34"/>
              </a:rPr>
              <a:t>ซึ่ง</a:t>
            </a:r>
            <a:r>
              <a:rPr lang="th-TH" b="1" dirty="0">
                <a:latin typeface="Angsana New" panose="02020603050405020304" pitchFamily="18" charset="-34"/>
                <a:cs typeface="Angsana New" panose="02020603050405020304" pitchFamily="18" charset="-34"/>
              </a:rPr>
              <a:t>เป็นการฝ่าฝืนพระราชบัญญัติเทศบาล </a:t>
            </a:r>
            <a:r>
              <a:rPr lang="th-TH" b="1" dirty="0" smtClean="0">
                <a:latin typeface="Angsana New" panose="02020603050405020304" pitchFamily="18" charset="-34"/>
                <a:cs typeface="Angsana New" panose="02020603050405020304" pitchFamily="18" charset="-34"/>
              </a:rPr>
              <a:t>พ.ศ.2496 </a:t>
            </a:r>
            <a:r>
              <a:rPr lang="th-TH" b="1" dirty="0">
                <a:latin typeface="Angsana New" panose="02020603050405020304" pitchFamily="18" charset="-34"/>
                <a:cs typeface="Angsana New" panose="02020603050405020304" pitchFamily="18" charset="-34"/>
              </a:rPr>
              <a:t>(แก้ไขเพิ่มเติมถึงฉบับที่ 10 พ.ศ. 2542) มาตรา 48 จตุทศ (3) </a:t>
            </a:r>
            <a:r>
              <a:rPr lang="th-TH" b="1" dirty="0" smtClean="0">
                <a:latin typeface="Angsana New" panose="02020603050405020304" pitchFamily="18" charset="-34"/>
                <a:cs typeface="Angsana New" panose="02020603050405020304" pitchFamily="18" charset="-34"/>
              </a:rPr>
              <a:t>ที่กำหนด</a:t>
            </a:r>
            <a:r>
              <a:rPr lang="th-TH" b="1" dirty="0">
                <a:latin typeface="Angsana New" panose="02020603050405020304" pitchFamily="18" charset="-34"/>
                <a:cs typeface="Angsana New" panose="02020603050405020304" pitchFamily="18" charset="-34"/>
              </a:rPr>
              <a:t>มิ</a:t>
            </a:r>
            <a:r>
              <a:rPr lang="th-TH" b="1" dirty="0" smtClean="0">
                <a:latin typeface="Angsana New" panose="02020603050405020304" pitchFamily="18" charset="-34"/>
                <a:cs typeface="Angsana New" panose="02020603050405020304" pitchFamily="18" charset="-34"/>
              </a:rPr>
              <a:t>ให้นายกเทศมนตรี</a:t>
            </a:r>
            <a:r>
              <a:rPr lang="th-TH" b="1" dirty="0">
                <a:latin typeface="Angsana New" panose="02020603050405020304" pitchFamily="18" charset="-34"/>
                <a:cs typeface="Angsana New" panose="02020603050405020304" pitchFamily="18" charset="-34"/>
              </a:rPr>
              <a:t>เป็นผู้มีส่วนได้เสียไม่ว่าทางตรงหรือทางอ้อมในสัญญาที่เทศบาลนั้น</a:t>
            </a:r>
            <a:r>
              <a:rPr lang="th-TH" b="1" dirty="0" smtClean="0">
                <a:latin typeface="Angsana New" panose="02020603050405020304" pitchFamily="18" charset="-34"/>
                <a:cs typeface="Angsana New" panose="02020603050405020304" pitchFamily="18" charset="-34"/>
              </a:rPr>
              <a:t>เป็นคู่สัญญา</a:t>
            </a:r>
            <a:r>
              <a:rPr lang="th-TH" b="1" dirty="0">
                <a:latin typeface="Angsana New" panose="02020603050405020304" pitchFamily="18" charset="-34"/>
                <a:cs typeface="Angsana New" panose="02020603050405020304" pitchFamily="18" charset="-34"/>
              </a:rPr>
              <a:t>หรือในกิจการที่</a:t>
            </a:r>
            <a:r>
              <a:rPr lang="th-TH" b="1" dirty="0" smtClean="0">
                <a:latin typeface="Angsana New" panose="02020603050405020304" pitchFamily="18" charset="-34"/>
                <a:cs typeface="Angsana New" panose="02020603050405020304" pitchFamily="18" charset="-34"/>
              </a:rPr>
              <a:t>กระทำให้แก่</a:t>
            </a:r>
            <a:r>
              <a:rPr lang="th-TH" b="1" dirty="0">
                <a:latin typeface="Angsana New" panose="02020603050405020304" pitchFamily="18" charset="-34"/>
                <a:cs typeface="Angsana New" panose="02020603050405020304" pitchFamily="18" charset="-34"/>
              </a:rPr>
              <a:t>เทศบาลหรือการพาณิชย์ของเทศบาล</a:t>
            </a:r>
          </a:p>
        </p:txBody>
      </p:sp>
      <p:pic>
        <p:nvPicPr>
          <p:cNvPr id="4" name="Picture 5" descr="logo1200t3 copy"/>
          <p:cNvPicPr>
            <a:picLocks noChangeAspect="1" noChangeArrowheads="1"/>
          </p:cNvPicPr>
          <p:nvPr/>
        </p:nvPicPr>
        <p:blipFill>
          <a:blip r:embed="rId2" cstate="print">
            <a:lum bright="10000"/>
          </a:blip>
          <a:srcRect/>
          <a:stretch>
            <a:fillRect/>
          </a:stretch>
        </p:blipFill>
        <p:spPr bwMode="auto">
          <a:xfrm>
            <a:off x="116942" y="78227"/>
            <a:ext cx="1070682" cy="1334549"/>
          </a:xfrm>
          <a:prstGeom prst="rect">
            <a:avLst/>
          </a:prstGeom>
          <a:noFill/>
          <a:ln w="9525">
            <a:noFill/>
            <a:miter lim="800000"/>
            <a:headEnd/>
            <a:tailEnd/>
          </a:ln>
        </p:spPr>
      </p:pic>
      <p:pic>
        <p:nvPicPr>
          <p:cNvPr id="5" name="Picture 1" descr="C:\Documents and Settings\NATO\My Documents\My Pictures\ช่อสะอาด.gif"/>
          <p:cNvPicPr>
            <a:picLocks noChangeAspect="1" noChangeArrowheads="1"/>
          </p:cNvPicPr>
          <p:nvPr/>
        </p:nvPicPr>
        <p:blipFill>
          <a:blip r:embed="rId3" cstate="print"/>
          <a:srcRect/>
          <a:stretch>
            <a:fillRect/>
          </a:stretch>
        </p:blipFill>
        <p:spPr bwMode="auto">
          <a:xfrm>
            <a:off x="7380312" y="130015"/>
            <a:ext cx="1143000" cy="1282761"/>
          </a:xfrm>
          <a:prstGeom prst="rect">
            <a:avLst/>
          </a:prstGeom>
          <a:noFill/>
          <a:ln w="9525">
            <a:noFill/>
            <a:miter lim="800000"/>
            <a:headEnd/>
            <a:tailEnd/>
          </a:ln>
        </p:spPr>
      </p:pic>
    </p:spTree>
    <p:extLst>
      <p:ext uri="{BB962C8B-B14F-4D97-AF65-F5344CB8AC3E}">
        <p14:creationId xmlns:p14="http://schemas.microsoft.com/office/powerpoint/2010/main" val="142267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3419872" y="617730"/>
            <a:ext cx="3024336" cy="864096"/>
          </a:xfrm>
        </p:spPr>
        <p:style>
          <a:lnRef idx="1">
            <a:schemeClr val="accent5"/>
          </a:lnRef>
          <a:fillRef idx="2">
            <a:schemeClr val="accent5"/>
          </a:fillRef>
          <a:effectRef idx="1">
            <a:schemeClr val="accent5"/>
          </a:effectRef>
          <a:fontRef idx="minor">
            <a:schemeClr val="dk1"/>
          </a:fontRef>
        </p:style>
        <p:txBody>
          <a:bodyPr/>
          <a:lstStyle/>
          <a:p>
            <a:r>
              <a:rPr lang="th-TH" dirty="0" smtClean="0">
                <a:solidFill>
                  <a:srgbClr val="FF0000"/>
                </a:solidFill>
              </a:rPr>
              <a:t>มติกรรมการ</a:t>
            </a:r>
            <a:endParaRPr lang="th-TH" dirty="0">
              <a:solidFill>
                <a:srgbClr val="FF0000"/>
              </a:solidFill>
            </a:endParaRPr>
          </a:p>
        </p:txBody>
      </p:sp>
      <p:sp>
        <p:nvSpPr>
          <p:cNvPr id="3" name="ตัวแทนเนื้อหา 2"/>
          <p:cNvSpPr>
            <a:spLocks noGrp="1"/>
          </p:cNvSpPr>
          <p:nvPr>
            <p:ph idx="1"/>
          </p:nvPr>
        </p:nvSpPr>
        <p:spPr>
          <a:xfrm>
            <a:off x="0" y="1484784"/>
            <a:ext cx="9144000" cy="5040560"/>
          </a:xfrm>
        </p:spPr>
        <p:style>
          <a:lnRef idx="1">
            <a:schemeClr val="accent5"/>
          </a:lnRef>
          <a:fillRef idx="2">
            <a:schemeClr val="accent5"/>
          </a:fillRef>
          <a:effectRef idx="1">
            <a:schemeClr val="accent5"/>
          </a:effectRef>
          <a:fontRef idx="minor">
            <a:schemeClr val="dk1"/>
          </a:fontRef>
        </p:style>
        <p:txBody>
          <a:bodyPr>
            <a:normAutofit/>
          </a:bodyPr>
          <a:lstStyle/>
          <a:p>
            <a:pPr>
              <a:buFont typeface="Wingdings" panose="05000000000000000000" pitchFamily="2" charset="2"/>
              <a:buChar char="Ø"/>
            </a:pPr>
            <a:r>
              <a:rPr lang="th-TH" b="1" dirty="0">
                <a:latin typeface="Angsana New" panose="02020603050405020304" pitchFamily="18" charset="-34"/>
                <a:cs typeface="Angsana New" panose="02020603050405020304" pitchFamily="18" charset="-34"/>
              </a:rPr>
              <a:t>การ</a:t>
            </a:r>
            <a:r>
              <a:rPr lang="th-TH" b="1" dirty="0" smtClean="0">
                <a:latin typeface="Angsana New" panose="02020603050405020304" pitchFamily="18" charset="-34"/>
                <a:cs typeface="Angsana New" panose="02020603050405020304" pitchFamily="18" charset="-34"/>
              </a:rPr>
              <a:t>กระทำของ</a:t>
            </a:r>
            <a:r>
              <a:rPr lang="th-TH" b="1" dirty="0">
                <a:latin typeface="Angsana New" panose="02020603050405020304" pitchFamily="18" charset="-34"/>
                <a:cs typeface="Angsana New" panose="02020603050405020304" pitchFamily="18" charset="-34"/>
              </a:rPr>
              <a:t>นาย ก. เป็นการปฏิบัติ</a:t>
            </a:r>
            <a:r>
              <a:rPr lang="th-TH" b="1" dirty="0" smtClean="0">
                <a:latin typeface="Angsana New" panose="02020603050405020304" pitchFamily="18" charset="-34"/>
                <a:cs typeface="Angsana New" panose="02020603050405020304" pitchFamily="18" charset="-34"/>
              </a:rPr>
              <a:t>ราชการฝ่า</a:t>
            </a:r>
            <a:r>
              <a:rPr lang="th-TH" b="1" dirty="0">
                <a:latin typeface="Angsana New" panose="02020603050405020304" pitchFamily="18" charset="-34"/>
                <a:cs typeface="Angsana New" panose="02020603050405020304" pitchFamily="18" charset="-34"/>
              </a:rPr>
              <a:t>ฝืนต่อความสงบเรียบร้อย </a:t>
            </a:r>
            <a:r>
              <a:rPr lang="th-TH" b="1" dirty="0" smtClean="0">
                <a:latin typeface="Angsana New" panose="02020603050405020304" pitchFamily="18" charset="-34"/>
                <a:cs typeface="Angsana New" panose="02020603050405020304" pitchFamily="18" charset="-34"/>
              </a:rPr>
              <a:t>หรือ</a:t>
            </a:r>
            <a:r>
              <a:rPr lang="th-TH" b="1" dirty="0" err="1" smtClean="0">
                <a:latin typeface="Angsana New" panose="02020603050405020304" pitchFamily="18" charset="-34"/>
                <a:cs typeface="Angsana New" panose="02020603050405020304" pitchFamily="18" charset="-34"/>
              </a:rPr>
              <a:t>สวัสดิ</a:t>
            </a:r>
            <a:r>
              <a:rPr lang="th-TH" b="1" dirty="0" smtClean="0">
                <a:latin typeface="Angsana New" panose="02020603050405020304" pitchFamily="18" charset="-34"/>
                <a:cs typeface="Angsana New" panose="02020603050405020304" pitchFamily="18" charset="-34"/>
              </a:rPr>
              <a:t>ภาพ</a:t>
            </a:r>
            <a:r>
              <a:rPr lang="th-TH" b="1" dirty="0">
                <a:latin typeface="Angsana New" panose="02020603050405020304" pitchFamily="18" charset="-34"/>
                <a:cs typeface="Angsana New" panose="02020603050405020304" pitchFamily="18" charset="-34"/>
              </a:rPr>
              <a:t>ของประชาชน ละเลยไม่ปฏิบัติตาม</a:t>
            </a:r>
            <a:r>
              <a:rPr lang="th-TH" b="1" dirty="0" smtClean="0">
                <a:latin typeface="Angsana New" panose="02020603050405020304" pitchFamily="18" charset="-34"/>
                <a:cs typeface="Angsana New" panose="02020603050405020304" pitchFamily="18" charset="-34"/>
              </a:rPr>
              <a:t>หรือปฏิบัติการ</a:t>
            </a:r>
            <a:r>
              <a:rPr lang="th-TH" b="1" dirty="0">
                <a:latin typeface="Angsana New" panose="02020603050405020304" pitchFamily="18" charset="-34"/>
                <a:cs typeface="Angsana New" panose="02020603050405020304" pitchFamily="18" charset="-34"/>
              </a:rPr>
              <a:t>ไม่ชอบ</a:t>
            </a:r>
            <a:r>
              <a:rPr lang="th-TH" b="1" dirty="0" smtClean="0">
                <a:latin typeface="Angsana New" panose="02020603050405020304" pitchFamily="18" charset="-34"/>
                <a:cs typeface="Angsana New" panose="02020603050405020304" pitchFamily="18" charset="-34"/>
              </a:rPr>
              <a:t>ด้วยอำนาจ</a:t>
            </a:r>
            <a:r>
              <a:rPr lang="th-TH" b="1" dirty="0">
                <a:latin typeface="Angsana New" panose="02020603050405020304" pitchFamily="18" charset="-34"/>
                <a:cs typeface="Angsana New" panose="02020603050405020304" pitchFamily="18" charset="-34"/>
              </a:rPr>
              <a:t>หน้าที่หรือมีความประพฤติในทางที่</a:t>
            </a:r>
            <a:r>
              <a:rPr lang="th-TH" b="1" dirty="0" smtClean="0">
                <a:latin typeface="Angsana New" panose="02020603050405020304" pitchFamily="18" charset="-34"/>
                <a:cs typeface="Angsana New" panose="02020603050405020304" pitchFamily="18" charset="-34"/>
              </a:rPr>
              <a:t>จะนำมา</a:t>
            </a:r>
            <a:r>
              <a:rPr lang="th-TH" b="1" dirty="0">
                <a:latin typeface="Angsana New" panose="02020603050405020304" pitchFamily="18" charset="-34"/>
                <a:cs typeface="Angsana New" panose="02020603050405020304" pitchFamily="18" charset="-34"/>
              </a:rPr>
              <a:t>ซึ่งความเสื่อม</a:t>
            </a:r>
            <a:r>
              <a:rPr lang="th-TH" b="1" dirty="0" smtClean="0">
                <a:latin typeface="Angsana New" panose="02020603050405020304" pitchFamily="18" charset="-34"/>
                <a:cs typeface="Angsana New" panose="02020603050405020304" pitchFamily="18" charset="-34"/>
              </a:rPr>
              <a:t>เสียแก่ศักดิ์ตำแหน่ง</a:t>
            </a:r>
            <a:r>
              <a:rPr lang="th-TH" b="1" dirty="0">
                <a:latin typeface="Angsana New" panose="02020603050405020304" pitchFamily="18" charset="-34"/>
                <a:cs typeface="Angsana New" panose="02020603050405020304" pitchFamily="18" charset="-34"/>
              </a:rPr>
              <a:t>หรือแก่เทศบาล หรือแก่ราชการ ซึ่งรัฐมนตรีว่าการกระทรวงมหาดไทย</a:t>
            </a:r>
            <a:r>
              <a:rPr lang="th-TH" b="1" dirty="0" smtClean="0">
                <a:latin typeface="Angsana New" panose="02020603050405020304" pitchFamily="18" charset="-34"/>
                <a:cs typeface="Angsana New" panose="02020603050405020304" pitchFamily="18" charset="-34"/>
              </a:rPr>
              <a:t>อาจสั่ง</a:t>
            </a:r>
            <a:r>
              <a:rPr lang="th-TH" b="1" dirty="0">
                <a:latin typeface="Angsana New" panose="02020603050405020304" pitchFamily="18" charset="-34"/>
                <a:cs typeface="Angsana New" panose="02020603050405020304" pitchFamily="18" charset="-34"/>
              </a:rPr>
              <a:t>ให้ออก</a:t>
            </a:r>
            <a:r>
              <a:rPr lang="th-TH" b="1" dirty="0" smtClean="0">
                <a:latin typeface="Angsana New" panose="02020603050405020304" pitchFamily="18" charset="-34"/>
                <a:cs typeface="Angsana New" panose="02020603050405020304" pitchFamily="18" charset="-34"/>
              </a:rPr>
              <a:t>จากตำแหน่ง</a:t>
            </a:r>
            <a:r>
              <a:rPr lang="th-TH" b="1" dirty="0">
                <a:latin typeface="Angsana New" panose="02020603050405020304" pitchFamily="18" charset="-34"/>
                <a:cs typeface="Angsana New" panose="02020603050405020304" pitchFamily="18" charset="-34"/>
              </a:rPr>
              <a:t>ได้ ตามพระราชบัญญัติเทศบาล พ.ศ. 2496 </a:t>
            </a:r>
            <a:r>
              <a:rPr lang="th-TH" b="1" dirty="0" smtClean="0">
                <a:latin typeface="Angsana New" panose="02020603050405020304" pitchFamily="18" charset="-34"/>
                <a:cs typeface="Angsana New" panose="02020603050405020304" pitchFamily="18" charset="-34"/>
              </a:rPr>
              <a:t> มาตรา </a:t>
            </a:r>
            <a:r>
              <a:rPr lang="th-TH" b="1" dirty="0">
                <a:latin typeface="Angsana New" panose="02020603050405020304" pitchFamily="18" charset="-34"/>
                <a:cs typeface="Angsana New" panose="02020603050405020304" pitchFamily="18" charset="-34"/>
              </a:rPr>
              <a:t>73 </a:t>
            </a:r>
            <a:endParaRPr lang="th-TH" b="1" dirty="0" smtClean="0">
              <a:latin typeface="Angsana New" panose="02020603050405020304" pitchFamily="18" charset="-34"/>
              <a:cs typeface="Angsana New" panose="02020603050405020304" pitchFamily="18" charset="-34"/>
            </a:endParaRPr>
          </a:p>
          <a:p>
            <a:pPr>
              <a:buFont typeface="Wingdings" panose="05000000000000000000" pitchFamily="2" charset="2"/>
              <a:buChar char="Ø"/>
            </a:pPr>
            <a:r>
              <a:rPr lang="th-TH" b="1" dirty="0" smtClean="0">
                <a:latin typeface="Angsana New" panose="02020603050405020304" pitchFamily="18" charset="-34"/>
                <a:cs typeface="Angsana New" panose="02020603050405020304" pitchFamily="18" charset="-34"/>
              </a:rPr>
              <a:t>เป็นความผิด</a:t>
            </a:r>
            <a:r>
              <a:rPr lang="th-TH" b="1" dirty="0">
                <a:latin typeface="Angsana New" panose="02020603050405020304" pitchFamily="18" charset="-34"/>
                <a:cs typeface="Angsana New" panose="02020603050405020304" pitchFamily="18" charset="-34"/>
              </a:rPr>
              <a:t>อาญาตามประมวลกฎหมายอาญา </a:t>
            </a:r>
            <a:r>
              <a:rPr lang="th-TH" b="1" dirty="0">
                <a:solidFill>
                  <a:srgbClr val="FF0000"/>
                </a:solidFill>
                <a:latin typeface="Angsana New" panose="02020603050405020304" pitchFamily="18" charset="-34"/>
                <a:cs typeface="Angsana New" panose="02020603050405020304" pitchFamily="18" charset="-34"/>
              </a:rPr>
              <a:t>มาตรา 152 และมาตรา </a:t>
            </a:r>
            <a:r>
              <a:rPr lang="th-TH" b="1" dirty="0" smtClean="0">
                <a:solidFill>
                  <a:srgbClr val="FF0000"/>
                </a:solidFill>
                <a:latin typeface="Angsana New" panose="02020603050405020304" pitchFamily="18" charset="-34"/>
                <a:cs typeface="Angsana New" panose="02020603050405020304" pitchFamily="18" charset="-34"/>
              </a:rPr>
              <a:t>157</a:t>
            </a:r>
          </a:p>
          <a:p>
            <a:pPr>
              <a:buFont typeface="Wingdings" panose="05000000000000000000" pitchFamily="2" charset="2"/>
              <a:buChar char="Ø"/>
            </a:pPr>
            <a:r>
              <a:rPr lang="th-TH" b="1" dirty="0" smtClean="0">
                <a:latin typeface="Angsana New" panose="02020603050405020304" pitchFamily="18" charset="-34"/>
                <a:cs typeface="Angsana New" panose="02020603050405020304" pitchFamily="18" charset="-34"/>
              </a:rPr>
              <a:t>และการกระทำ</a:t>
            </a:r>
            <a:r>
              <a:rPr lang="th-TH" b="1" dirty="0" smtClean="0">
                <a:solidFill>
                  <a:srgbClr val="00B050"/>
                </a:solidFill>
                <a:latin typeface="Angsana New" panose="02020603050405020304" pitchFamily="18" charset="-34"/>
                <a:cs typeface="Angsana New" panose="02020603050405020304" pitchFamily="18" charset="-34"/>
              </a:rPr>
              <a:t>ของ</a:t>
            </a:r>
            <a:r>
              <a:rPr lang="th-TH" b="1" dirty="0">
                <a:solidFill>
                  <a:srgbClr val="00B050"/>
                </a:solidFill>
                <a:latin typeface="Angsana New" panose="02020603050405020304" pitchFamily="18" charset="-34"/>
                <a:cs typeface="Angsana New" panose="02020603050405020304" pitchFamily="18" charset="-34"/>
              </a:rPr>
              <a:t>นาย ข. เป็นความผิดอาญา</a:t>
            </a:r>
            <a:r>
              <a:rPr lang="th-TH" b="1" dirty="0">
                <a:solidFill>
                  <a:srgbClr val="FF0000"/>
                </a:solidFill>
                <a:latin typeface="Angsana New" panose="02020603050405020304" pitchFamily="18" charset="-34"/>
                <a:cs typeface="Angsana New" panose="02020603050405020304" pitchFamily="18" charset="-34"/>
              </a:rPr>
              <a:t>ฐานเป็นผู้สนับสนุน</a:t>
            </a:r>
            <a:r>
              <a:rPr lang="th-TH" b="1" dirty="0">
                <a:latin typeface="Angsana New" panose="02020603050405020304" pitchFamily="18" charset="-34"/>
                <a:cs typeface="Angsana New" panose="02020603050405020304" pitchFamily="18" charset="-34"/>
              </a:rPr>
              <a:t>เจ้าหน้าที่ของรัฐ</a:t>
            </a:r>
            <a:r>
              <a:rPr lang="th-TH" b="1" dirty="0" smtClean="0">
                <a:latin typeface="Angsana New" panose="02020603050405020304" pitchFamily="18" charset="-34"/>
                <a:cs typeface="Angsana New" panose="02020603050405020304" pitchFamily="18" charset="-34"/>
              </a:rPr>
              <a:t>กระทำความผิด ตามประมวล</a:t>
            </a:r>
            <a:r>
              <a:rPr lang="th-TH" b="1" dirty="0">
                <a:latin typeface="Angsana New" panose="02020603050405020304" pitchFamily="18" charset="-34"/>
                <a:cs typeface="Angsana New" panose="02020603050405020304" pitchFamily="18" charset="-34"/>
              </a:rPr>
              <a:t>กฎหมายอาญามาตรา 152 และมาตรา 157 ประกอบมาตรา 86</a:t>
            </a:r>
          </a:p>
        </p:txBody>
      </p:sp>
      <p:pic>
        <p:nvPicPr>
          <p:cNvPr id="6" name="Picture 5" descr="logo1200t3 copy"/>
          <p:cNvPicPr>
            <a:picLocks noChangeAspect="1" noChangeArrowheads="1"/>
          </p:cNvPicPr>
          <p:nvPr/>
        </p:nvPicPr>
        <p:blipFill>
          <a:blip r:embed="rId2" cstate="print">
            <a:lum bright="10000"/>
          </a:blip>
          <a:srcRect/>
          <a:stretch>
            <a:fillRect/>
          </a:stretch>
        </p:blipFill>
        <p:spPr bwMode="auto">
          <a:xfrm>
            <a:off x="116942" y="78227"/>
            <a:ext cx="910167" cy="971551"/>
          </a:xfrm>
          <a:prstGeom prst="rect">
            <a:avLst/>
          </a:prstGeom>
          <a:noFill/>
          <a:ln w="9525">
            <a:noFill/>
            <a:miter lim="800000"/>
            <a:headEnd/>
            <a:tailEnd/>
          </a:ln>
        </p:spPr>
      </p:pic>
      <p:pic>
        <p:nvPicPr>
          <p:cNvPr id="7" name="Picture 1" descr="C:\Documents and Settings\NATO\My Documents\My Pictures\ช่อสะอาด.gif"/>
          <p:cNvPicPr>
            <a:picLocks noChangeAspect="1" noChangeArrowheads="1"/>
          </p:cNvPicPr>
          <p:nvPr/>
        </p:nvPicPr>
        <p:blipFill>
          <a:blip r:embed="rId3" cstate="print"/>
          <a:srcRect/>
          <a:stretch>
            <a:fillRect/>
          </a:stretch>
        </p:blipFill>
        <p:spPr bwMode="auto">
          <a:xfrm>
            <a:off x="7740352" y="5324"/>
            <a:ext cx="1143000" cy="928687"/>
          </a:xfrm>
          <a:prstGeom prst="rect">
            <a:avLst/>
          </a:prstGeom>
          <a:noFill/>
          <a:ln w="9525">
            <a:noFill/>
            <a:miter lim="800000"/>
            <a:headEnd/>
            <a:tailEnd/>
          </a:ln>
        </p:spPr>
      </p:pic>
    </p:spTree>
    <p:extLst>
      <p:ext uri="{BB962C8B-B14F-4D97-AF65-F5344CB8AC3E}">
        <p14:creationId xmlns:p14="http://schemas.microsoft.com/office/powerpoint/2010/main" val="61365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0" fill="hold"/>
                                        <p:tgtEl>
                                          <p:spTgt spid="7"/>
                                        </p:tgtEl>
                                        <p:attrNameLst>
                                          <p:attrName>ppt_w</p:attrName>
                                        </p:attrNameLst>
                                      </p:cBhvr>
                                      <p:tavLst>
                                        <p:tav tm="0" fmla="#ppt_w*sin(2.5*pi*$)">
                                          <p:val>
                                            <p:fltVal val="0"/>
                                          </p:val>
                                        </p:tav>
                                        <p:tav tm="100000">
                                          <p:val>
                                            <p:fltVal val="1"/>
                                          </p:val>
                                        </p:tav>
                                      </p:tavLst>
                                    </p:anim>
                                    <p:anim calcmode="lin" valueType="num">
                                      <p:cBhvr>
                                        <p:cTn id="8" dur="5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circle(in)">
                                      <p:cBhvr>
                                        <p:cTn id="2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35380" y="1700808"/>
            <a:ext cx="9179380" cy="1143000"/>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th-TH" b="1" dirty="0" smtClean="0">
                <a:solidFill>
                  <a:srgbClr val="002060"/>
                </a:solidFill>
                <a:latin typeface="TH#20SarabunIT#f9,Bold"/>
              </a:rPr>
              <a:t>3. </a:t>
            </a:r>
            <a:r>
              <a:rPr lang="th-TH" b="1" dirty="0" smtClean="0">
                <a:solidFill>
                  <a:srgbClr val="002060"/>
                </a:solidFill>
                <a:latin typeface="Angsana New" panose="02020603050405020304" pitchFamily="18" charset="-34"/>
                <a:cs typeface="Angsana New" panose="02020603050405020304" pitchFamily="18" charset="-34"/>
              </a:rPr>
              <a:t>การทำงานหลังจาก</a:t>
            </a:r>
            <a:r>
              <a:rPr lang="th-TH" b="1" dirty="0">
                <a:solidFill>
                  <a:srgbClr val="002060"/>
                </a:solidFill>
                <a:latin typeface="Angsana New" panose="02020603050405020304" pitchFamily="18" charset="-34"/>
                <a:cs typeface="Angsana New" panose="02020603050405020304" pitchFamily="18" charset="-34"/>
              </a:rPr>
              <a:t>ออก</a:t>
            </a:r>
            <a:r>
              <a:rPr lang="th-TH" b="1" dirty="0" smtClean="0">
                <a:solidFill>
                  <a:srgbClr val="002060"/>
                </a:solidFill>
                <a:latin typeface="Angsana New" panose="02020603050405020304" pitchFamily="18" charset="-34"/>
                <a:cs typeface="Angsana New" panose="02020603050405020304" pitchFamily="18" charset="-34"/>
              </a:rPr>
              <a:t>จาก</a:t>
            </a:r>
            <a:r>
              <a:rPr lang="th-TH" b="1" dirty="0">
                <a:solidFill>
                  <a:srgbClr val="002060"/>
                </a:solidFill>
                <a:latin typeface="Angsana New" panose="02020603050405020304" pitchFamily="18" charset="-34"/>
                <a:cs typeface="Angsana New" panose="02020603050405020304" pitchFamily="18" charset="-34"/>
              </a:rPr>
              <a:t>ตำแหน่ง</a:t>
            </a:r>
            <a:r>
              <a:rPr lang="th-TH" b="1" dirty="0" smtClean="0">
                <a:solidFill>
                  <a:srgbClr val="002060"/>
                </a:solidFill>
                <a:latin typeface="Angsana New" panose="02020603050405020304" pitchFamily="18" charset="-34"/>
                <a:cs typeface="Angsana New" panose="02020603050405020304" pitchFamily="18" charset="-34"/>
              </a:rPr>
              <a:t>หน้าที่สาธารณะ</a:t>
            </a:r>
            <a:r>
              <a:rPr lang="th-TH" b="1" dirty="0">
                <a:solidFill>
                  <a:srgbClr val="002060"/>
                </a:solidFill>
                <a:latin typeface="Angsana New" panose="02020603050405020304" pitchFamily="18" charset="-34"/>
                <a:cs typeface="Angsana New" panose="02020603050405020304" pitchFamily="18" charset="-34"/>
              </a:rPr>
              <a:t/>
            </a:r>
            <a:br>
              <a:rPr lang="th-TH" b="1" dirty="0">
                <a:solidFill>
                  <a:srgbClr val="002060"/>
                </a:solidFill>
                <a:latin typeface="Angsana New" panose="02020603050405020304" pitchFamily="18" charset="-34"/>
                <a:cs typeface="Angsana New" panose="02020603050405020304" pitchFamily="18" charset="-34"/>
              </a:rPr>
            </a:br>
            <a:r>
              <a:rPr lang="th-TH" b="1" dirty="0">
                <a:solidFill>
                  <a:srgbClr val="002060"/>
                </a:solidFill>
                <a:latin typeface="Angsana New" panose="02020603050405020304" pitchFamily="18" charset="-34"/>
                <a:cs typeface="Angsana New" panose="02020603050405020304" pitchFamily="18" charset="-34"/>
              </a:rPr>
              <a:t>หรือหลังเกษียณ (</a:t>
            </a:r>
            <a:r>
              <a:rPr lang="en-US" b="1" dirty="0">
                <a:solidFill>
                  <a:srgbClr val="002060"/>
                </a:solidFill>
                <a:latin typeface="Angsana New" panose="02020603050405020304" pitchFamily="18" charset="-34"/>
                <a:cs typeface="Angsana New" panose="02020603050405020304" pitchFamily="18" charset="-34"/>
              </a:rPr>
              <a:t>Post - employment)</a:t>
            </a:r>
            <a:endParaRPr lang="th-TH" dirty="0">
              <a:solidFill>
                <a:srgbClr val="002060"/>
              </a:solidFill>
              <a:latin typeface="Angsana New" panose="02020603050405020304" pitchFamily="18" charset="-34"/>
              <a:cs typeface="Angsana New" panose="02020603050405020304" pitchFamily="18" charset="-34"/>
            </a:endParaRPr>
          </a:p>
        </p:txBody>
      </p:sp>
      <p:sp>
        <p:nvSpPr>
          <p:cNvPr id="3" name="ตัวแทนเนื้อหา 2"/>
          <p:cNvSpPr>
            <a:spLocks noGrp="1"/>
          </p:cNvSpPr>
          <p:nvPr>
            <p:ph idx="1"/>
          </p:nvPr>
        </p:nvSpPr>
        <p:spPr>
          <a:xfrm>
            <a:off x="22595" y="2780928"/>
            <a:ext cx="9144000" cy="3024336"/>
          </a:xfrm>
        </p:spPr>
        <p:style>
          <a:lnRef idx="1">
            <a:schemeClr val="dk1"/>
          </a:lnRef>
          <a:fillRef idx="2">
            <a:schemeClr val="dk1"/>
          </a:fillRef>
          <a:effectRef idx="1">
            <a:schemeClr val="dk1"/>
          </a:effectRef>
          <a:fontRef idx="minor">
            <a:schemeClr val="dk1"/>
          </a:fontRef>
        </p:style>
        <p:txBody>
          <a:bodyPr/>
          <a:lstStyle/>
          <a:p>
            <a:pPr marL="0" indent="0">
              <a:buNone/>
            </a:pPr>
            <a:r>
              <a:rPr lang="th-TH" b="1" dirty="0" smtClean="0">
                <a:latin typeface="Angsana New" panose="02020603050405020304" pitchFamily="18" charset="-34"/>
                <a:cs typeface="Angsana New" panose="02020603050405020304" pitchFamily="18" charset="-34"/>
              </a:rPr>
              <a:t>เป็น</a:t>
            </a:r>
            <a:r>
              <a:rPr lang="th-TH" b="1" dirty="0">
                <a:latin typeface="Angsana New" panose="02020603050405020304" pitchFamily="18" charset="-34"/>
                <a:cs typeface="Angsana New" panose="02020603050405020304" pitchFamily="18" charset="-34"/>
              </a:rPr>
              <a:t>การที่เจ้าหน้าที่ของ</a:t>
            </a:r>
            <a:r>
              <a:rPr lang="th-TH" b="1" dirty="0" smtClean="0">
                <a:latin typeface="Angsana New" panose="02020603050405020304" pitchFamily="18" charset="-34"/>
                <a:cs typeface="Angsana New" panose="02020603050405020304" pitchFamily="18" charset="-34"/>
              </a:rPr>
              <a:t>รัฐลาออก</a:t>
            </a:r>
            <a:r>
              <a:rPr lang="th-TH" b="1" dirty="0">
                <a:latin typeface="Angsana New" panose="02020603050405020304" pitchFamily="18" charset="-34"/>
                <a:cs typeface="Angsana New" panose="02020603050405020304" pitchFamily="18" charset="-34"/>
              </a:rPr>
              <a:t>จากหน่วยงานของรัฐ และ</a:t>
            </a:r>
            <a:r>
              <a:rPr lang="th-TH" b="1" dirty="0" smtClean="0">
                <a:latin typeface="Angsana New" panose="02020603050405020304" pitchFamily="18" charset="-34"/>
                <a:cs typeface="Angsana New" panose="02020603050405020304" pitchFamily="18" charset="-34"/>
              </a:rPr>
              <a:t>ไปทำงานในบริษัทเอกชนที่ดำเนินธุรกิจประเภท</a:t>
            </a:r>
            <a:r>
              <a:rPr lang="th-TH" b="1" dirty="0">
                <a:latin typeface="Angsana New" panose="02020603050405020304" pitchFamily="18" charset="-34"/>
                <a:cs typeface="Angsana New" panose="02020603050405020304" pitchFamily="18" charset="-34"/>
              </a:rPr>
              <a:t>เดียวกันหรือบริษัทที่มีความเกี่ยวข้องกับหน่วยงานเดิมโดยใช้อิทธิพล</a:t>
            </a:r>
            <a:r>
              <a:rPr lang="th-TH" b="1" dirty="0" smtClean="0">
                <a:latin typeface="Angsana New" panose="02020603050405020304" pitchFamily="18" charset="-34"/>
                <a:cs typeface="Angsana New" panose="02020603050405020304" pitchFamily="18" charset="-34"/>
              </a:rPr>
              <a:t>หรือความสัมพันธ์</a:t>
            </a:r>
            <a:r>
              <a:rPr lang="th-TH" b="1" dirty="0">
                <a:latin typeface="Angsana New" panose="02020603050405020304" pitchFamily="18" charset="-34"/>
                <a:cs typeface="Angsana New" panose="02020603050405020304" pitchFamily="18" charset="-34"/>
              </a:rPr>
              <a:t>จากที่เคย</a:t>
            </a:r>
            <a:r>
              <a:rPr lang="th-TH" b="1" dirty="0" smtClean="0">
                <a:latin typeface="Angsana New" panose="02020603050405020304" pitchFamily="18" charset="-34"/>
                <a:cs typeface="Angsana New" panose="02020603050405020304" pitchFamily="18" charset="-34"/>
              </a:rPr>
              <a:t>ดำรงตำแหน่ง</a:t>
            </a:r>
            <a:r>
              <a:rPr lang="th-TH" b="1" dirty="0">
                <a:latin typeface="Angsana New" panose="02020603050405020304" pitchFamily="18" charset="-34"/>
                <a:cs typeface="Angsana New" panose="02020603050405020304" pitchFamily="18" charset="-34"/>
              </a:rPr>
              <a:t>ในหน่วยงาน</a:t>
            </a:r>
            <a:r>
              <a:rPr lang="th-TH" b="1" dirty="0" smtClean="0">
                <a:latin typeface="Angsana New" panose="02020603050405020304" pitchFamily="18" charset="-34"/>
                <a:cs typeface="Angsana New" panose="02020603050405020304" pitchFamily="18" charset="-34"/>
              </a:rPr>
              <a:t>เดิมนั้น หาประโยชน์จากหน่วย</a:t>
            </a:r>
            <a:r>
              <a:rPr lang="th-TH" b="1" dirty="0">
                <a:latin typeface="Angsana New" panose="02020603050405020304" pitchFamily="18" charset="-34"/>
                <a:cs typeface="Angsana New" panose="02020603050405020304" pitchFamily="18" charset="-34"/>
              </a:rPr>
              <a:t>งานให้กับบริษัทและตนเอง</a:t>
            </a:r>
          </a:p>
        </p:txBody>
      </p:sp>
      <p:pic>
        <p:nvPicPr>
          <p:cNvPr id="4" name="Picture 5" descr="logo1200t3 copy"/>
          <p:cNvPicPr>
            <a:picLocks noChangeAspect="1" noChangeArrowheads="1"/>
          </p:cNvPicPr>
          <p:nvPr/>
        </p:nvPicPr>
        <p:blipFill>
          <a:blip r:embed="rId2" cstate="print">
            <a:lum bright="10000"/>
          </a:blip>
          <a:srcRect/>
          <a:stretch>
            <a:fillRect/>
          </a:stretch>
        </p:blipFill>
        <p:spPr bwMode="auto">
          <a:xfrm>
            <a:off x="116942" y="78227"/>
            <a:ext cx="1286706" cy="1478565"/>
          </a:xfrm>
          <a:prstGeom prst="rect">
            <a:avLst/>
          </a:prstGeom>
          <a:noFill/>
          <a:ln w="9525">
            <a:noFill/>
            <a:miter lim="800000"/>
            <a:headEnd/>
            <a:tailEnd/>
          </a:ln>
        </p:spPr>
      </p:pic>
      <p:pic>
        <p:nvPicPr>
          <p:cNvPr id="5" name="Picture 1" descr="C:\Documents and Settings\NATO\My Documents\My Pictures\ช่อสะอาด.gif"/>
          <p:cNvPicPr>
            <a:picLocks noChangeAspect="1" noChangeArrowheads="1"/>
          </p:cNvPicPr>
          <p:nvPr/>
        </p:nvPicPr>
        <p:blipFill>
          <a:blip r:embed="rId3" cstate="print"/>
          <a:srcRect/>
          <a:stretch>
            <a:fillRect/>
          </a:stretch>
        </p:blipFill>
        <p:spPr bwMode="auto">
          <a:xfrm>
            <a:off x="7236296" y="209149"/>
            <a:ext cx="1296144" cy="1059611"/>
          </a:xfrm>
          <a:prstGeom prst="rect">
            <a:avLst/>
          </a:prstGeom>
          <a:noFill/>
          <a:ln w="9525">
            <a:noFill/>
            <a:miter lim="800000"/>
            <a:headEnd/>
            <a:tailEnd/>
          </a:ln>
        </p:spPr>
      </p:pic>
    </p:spTree>
    <p:extLst>
      <p:ext uri="{BB962C8B-B14F-4D97-AF65-F5344CB8AC3E}">
        <p14:creationId xmlns:p14="http://schemas.microsoft.com/office/powerpoint/2010/main" val="6574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ตัวแทนเนื้อหา 2"/>
          <p:cNvSpPr>
            <a:spLocks noGrp="1"/>
          </p:cNvSpPr>
          <p:nvPr>
            <p:ph idx="1"/>
          </p:nvPr>
        </p:nvSpPr>
        <p:spPr>
          <a:xfrm>
            <a:off x="0" y="1359705"/>
            <a:ext cx="9144000" cy="4752528"/>
          </a:xfrm>
        </p:spPr>
        <p:style>
          <a:lnRef idx="1">
            <a:schemeClr val="accent5"/>
          </a:lnRef>
          <a:fillRef idx="2">
            <a:schemeClr val="accent5"/>
          </a:fillRef>
          <a:effectRef idx="1">
            <a:schemeClr val="accent5"/>
          </a:effectRef>
          <a:fontRef idx="minor">
            <a:schemeClr val="dk1"/>
          </a:fontRef>
        </p:style>
        <p:txBody>
          <a:bodyPr>
            <a:normAutofit/>
          </a:bodyPr>
          <a:lstStyle/>
          <a:p>
            <a:pPr>
              <a:buFont typeface="Wingdings" panose="05000000000000000000" pitchFamily="2" charset="2"/>
              <a:buChar char="Ø"/>
            </a:pPr>
            <a:r>
              <a:rPr lang="th-TH" b="1" dirty="0">
                <a:latin typeface="Angsana New" panose="02020603050405020304" pitchFamily="18" charset="-34"/>
                <a:cs typeface="Angsana New" panose="02020603050405020304" pitchFamily="18" charset="-34"/>
              </a:rPr>
              <a:t>อดีต</a:t>
            </a:r>
            <a:r>
              <a:rPr lang="th-TH" b="1" dirty="0" smtClean="0">
                <a:latin typeface="Angsana New" panose="02020603050405020304" pitchFamily="18" charset="-34"/>
                <a:cs typeface="Angsana New" panose="02020603050405020304" pitchFamily="18" charset="-34"/>
              </a:rPr>
              <a:t>ผู้อำนวยการ</a:t>
            </a:r>
            <a:r>
              <a:rPr lang="th-TH" b="1" dirty="0">
                <a:latin typeface="Angsana New" panose="02020603050405020304" pitchFamily="18" charset="-34"/>
                <a:cs typeface="Angsana New" panose="02020603050405020304" pitchFamily="18" charset="-34"/>
              </a:rPr>
              <a:t>โรงพยาบาลแห่งหนึ่งเพิ่ง</a:t>
            </a:r>
            <a:r>
              <a:rPr lang="th-TH" b="1" dirty="0" smtClean="0">
                <a:latin typeface="Angsana New" panose="02020603050405020304" pitchFamily="18" charset="-34"/>
                <a:cs typeface="Angsana New" panose="02020603050405020304" pitchFamily="18" charset="-34"/>
              </a:rPr>
              <a:t>เกษียณอายุราชการไปทำงาน</a:t>
            </a:r>
            <a:r>
              <a:rPr lang="th-TH" b="1" dirty="0">
                <a:latin typeface="Angsana New" panose="02020603050405020304" pitchFamily="18" charset="-34"/>
                <a:cs typeface="Angsana New" panose="02020603050405020304" pitchFamily="18" charset="-34"/>
              </a:rPr>
              <a:t>เป็นที่ปรึกษาในบริษัทผลิตหรือขาย</a:t>
            </a:r>
            <a:r>
              <a:rPr lang="th-TH" b="1" dirty="0" smtClean="0">
                <a:latin typeface="Angsana New" panose="02020603050405020304" pitchFamily="18" charset="-34"/>
                <a:cs typeface="Angsana New" panose="02020603050405020304" pitchFamily="18" charset="-34"/>
              </a:rPr>
              <a:t>ยา</a:t>
            </a:r>
            <a:r>
              <a:rPr lang="th-TH" b="1" u="sng" dirty="0" smtClean="0">
                <a:latin typeface="Angsana New" panose="02020603050405020304" pitchFamily="18" charset="-34"/>
                <a:cs typeface="Angsana New" panose="02020603050405020304" pitchFamily="18" charset="-34"/>
              </a:rPr>
              <a:t>โดย</a:t>
            </a:r>
            <a:r>
              <a:rPr lang="th-TH" b="1" u="sng" dirty="0">
                <a:latin typeface="Angsana New" panose="02020603050405020304" pitchFamily="18" charset="-34"/>
                <a:cs typeface="Angsana New" panose="02020603050405020304" pitchFamily="18" charset="-34"/>
              </a:rPr>
              <a:t>ใช้อิทธิพล</a:t>
            </a:r>
            <a:r>
              <a:rPr lang="th-TH" b="1" u="sng" dirty="0" smtClean="0">
                <a:latin typeface="Angsana New" panose="02020603050405020304" pitchFamily="18" charset="-34"/>
                <a:cs typeface="Angsana New" panose="02020603050405020304" pitchFamily="18" charset="-34"/>
              </a:rPr>
              <a:t>จากที่</a:t>
            </a:r>
            <a:r>
              <a:rPr lang="th-TH" b="1" u="sng" dirty="0">
                <a:latin typeface="Angsana New" panose="02020603050405020304" pitchFamily="18" charset="-34"/>
                <a:cs typeface="Angsana New" panose="02020603050405020304" pitchFamily="18" charset="-34"/>
              </a:rPr>
              <a:t>เคย</a:t>
            </a:r>
            <a:r>
              <a:rPr lang="th-TH" b="1" u="sng" dirty="0" smtClean="0">
                <a:latin typeface="Angsana New" panose="02020603050405020304" pitchFamily="18" charset="-34"/>
                <a:cs typeface="Angsana New" panose="02020603050405020304" pitchFamily="18" charset="-34"/>
              </a:rPr>
              <a:t>ดำรงตำแหน่ง</a:t>
            </a:r>
            <a:r>
              <a:rPr lang="th-TH" b="1" u="sng" dirty="0">
                <a:latin typeface="Angsana New" panose="02020603050405020304" pitchFamily="18" charset="-34"/>
                <a:cs typeface="Angsana New" panose="02020603050405020304" pitchFamily="18" charset="-34"/>
              </a:rPr>
              <a:t>ในโรงพยาบาลดังกล่า</a:t>
            </a:r>
            <a:r>
              <a:rPr lang="th-TH" b="1" dirty="0">
                <a:latin typeface="Angsana New" panose="02020603050405020304" pitchFamily="18" charset="-34"/>
                <a:cs typeface="Angsana New" panose="02020603050405020304" pitchFamily="18" charset="-34"/>
              </a:rPr>
              <a:t>ว ให้โรงพยาบาลซื้อยาจาก</a:t>
            </a:r>
            <a:r>
              <a:rPr lang="th-TH" b="1" dirty="0" smtClean="0">
                <a:latin typeface="Angsana New" panose="02020603050405020304" pitchFamily="18" charset="-34"/>
                <a:cs typeface="Angsana New" panose="02020603050405020304" pitchFamily="18" charset="-34"/>
              </a:rPr>
              <a:t>บริษัทที่</a:t>
            </a:r>
            <a:r>
              <a:rPr lang="th-TH" b="1" dirty="0">
                <a:latin typeface="Angsana New" panose="02020603050405020304" pitchFamily="18" charset="-34"/>
                <a:cs typeface="Angsana New" panose="02020603050405020304" pitchFamily="18" charset="-34"/>
              </a:rPr>
              <a:t>ตนเองเป็นที่ปรึกษาอยู่ พฤติการณ์เช่นนี้มีมูลความผิดทั้งทางวินัยและ</a:t>
            </a:r>
            <a:r>
              <a:rPr lang="th-TH" b="1" dirty="0" smtClean="0">
                <a:latin typeface="Angsana New" panose="02020603050405020304" pitchFamily="18" charset="-34"/>
                <a:cs typeface="Angsana New" panose="02020603050405020304" pitchFamily="18" charset="-34"/>
              </a:rPr>
              <a:t>ทางอาญา</a:t>
            </a:r>
            <a:r>
              <a:rPr lang="th-TH" sz="2800" b="1" dirty="0" smtClean="0">
                <a:solidFill>
                  <a:srgbClr val="FF0000"/>
                </a:solidFill>
                <a:latin typeface="Angsana New" panose="02020603050405020304" pitchFamily="18" charset="-34"/>
                <a:cs typeface="Angsana New" panose="02020603050405020304" pitchFamily="18" charset="-34"/>
              </a:rPr>
              <a:t>(กฎหมาย ป.ป.ช. ม.171) </a:t>
            </a:r>
          </a:p>
          <a:p>
            <a:pPr algn="thaiDist">
              <a:buFont typeface="Wingdings" panose="05000000000000000000" pitchFamily="2" charset="2"/>
              <a:buChar char="Ø"/>
            </a:pPr>
            <a:r>
              <a:rPr lang="th-TH" b="1" dirty="0" smtClean="0">
                <a:latin typeface="Angsana New" panose="02020603050405020304" pitchFamily="18" charset="-34"/>
                <a:cs typeface="Angsana New" panose="02020603050405020304" pitchFamily="18" charset="-34"/>
              </a:rPr>
              <a:t>การ</a:t>
            </a:r>
            <a:r>
              <a:rPr lang="th-TH" b="1" dirty="0">
                <a:latin typeface="Angsana New" panose="02020603050405020304" pitchFamily="18" charset="-34"/>
                <a:cs typeface="Angsana New" panose="02020603050405020304" pitchFamily="18" charset="-34"/>
              </a:rPr>
              <a:t>ที่ผู้บริหารหรือเจ้าหน้าที่ของหน่วยงานที่เกษียณ</a:t>
            </a:r>
            <a:r>
              <a:rPr lang="th-TH" b="1" dirty="0" smtClean="0">
                <a:latin typeface="Angsana New" panose="02020603050405020304" pitchFamily="18" charset="-34"/>
                <a:cs typeface="Angsana New" panose="02020603050405020304" pitchFamily="18" charset="-34"/>
              </a:rPr>
              <a:t>แล้วใช้</a:t>
            </a:r>
            <a:r>
              <a:rPr lang="th-TH" b="1" dirty="0">
                <a:latin typeface="Angsana New" panose="02020603050405020304" pitchFamily="18" charset="-34"/>
                <a:cs typeface="Angsana New" panose="02020603050405020304" pitchFamily="18" charset="-34"/>
              </a:rPr>
              <a:t>อิทธิพลที่เคย</a:t>
            </a:r>
            <a:r>
              <a:rPr lang="th-TH" b="1" dirty="0" smtClean="0">
                <a:latin typeface="Angsana New" panose="02020603050405020304" pitchFamily="18" charset="-34"/>
                <a:cs typeface="Angsana New" panose="02020603050405020304" pitchFamily="18" charset="-34"/>
              </a:rPr>
              <a:t>ดำรงตำแหน่ง</a:t>
            </a:r>
            <a:r>
              <a:rPr lang="th-TH" b="1" dirty="0">
                <a:latin typeface="Angsana New" panose="02020603050405020304" pitchFamily="18" charset="-34"/>
                <a:cs typeface="Angsana New" panose="02020603050405020304" pitchFamily="18" charset="-34"/>
              </a:rPr>
              <a:t>ในหน่วยงานรัฐ รับเป็นที่ปรึกษา</a:t>
            </a:r>
            <a:r>
              <a:rPr lang="th-TH" b="1" dirty="0" smtClean="0">
                <a:latin typeface="Angsana New" panose="02020603050405020304" pitchFamily="18" charset="-34"/>
                <a:cs typeface="Angsana New" panose="02020603050405020304" pitchFamily="18" charset="-34"/>
              </a:rPr>
              <a:t>ให้บริษัทเอกชน</a:t>
            </a:r>
            <a:r>
              <a:rPr lang="th-TH" b="1" dirty="0">
                <a:latin typeface="Angsana New" panose="02020603050405020304" pitchFamily="18" charset="-34"/>
                <a:cs typeface="Angsana New" panose="02020603050405020304" pitchFamily="18" charset="-34"/>
              </a:rPr>
              <a:t>ที่ตนเคยติดต่อประสานงาน </a:t>
            </a:r>
            <a:r>
              <a:rPr lang="th-TH" b="1" u="sng" dirty="0">
                <a:solidFill>
                  <a:srgbClr val="7030A0"/>
                </a:solidFill>
                <a:latin typeface="Angsana New" panose="02020603050405020304" pitchFamily="18" charset="-34"/>
                <a:cs typeface="Angsana New" panose="02020603050405020304" pitchFamily="18" charset="-34"/>
              </a:rPr>
              <a:t>โดยอ้างว่าจะได้ติดต่อ</a:t>
            </a:r>
            <a:r>
              <a:rPr lang="th-TH" b="1" u="sng" dirty="0" smtClean="0">
                <a:solidFill>
                  <a:srgbClr val="7030A0"/>
                </a:solidFill>
                <a:latin typeface="Angsana New" panose="02020603050405020304" pitchFamily="18" charset="-34"/>
                <a:cs typeface="Angsana New" panose="02020603050405020304" pitchFamily="18" charset="-34"/>
              </a:rPr>
              <a:t>กับหน่วยงาน</a:t>
            </a:r>
            <a:r>
              <a:rPr lang="th-TH" b="1" u="sng" dirty="0">
                <a:solidFill>
                  <a:srgbClr val="7030A0"/>
                </a:solidFill>
                <a:latin typeface="Angsana New" panose="02020603050405020304" pitchFamily="18" charset="-34"/>
                <a:cs typeface="Angsana New" panose="02020603050405020304" pitchFamily="18" charset="-34"/>
              </a:rPr>
              <a:t>รัฐได้อย่างราบรื่น</a:t>
            </a:r>
          </a:p>
        </p:txBody>
      </p:sp>
      <p:pic>
        <p:nvPicPr>
          <p:cNvPr id="4" name="Picture 5" descr="logo1200t3 copy"/>
          <p:cNvPicPr>
            <a:picLocks noChangeAspect="1" noChangeArrowheads="1"/>
          </p:cNvPicPr>
          <p:nvPr/>
        </p:nvPicPr>
        <p:blipFill>
          <a:blip r:embed="rId2" cstate="print">
            <a:lum bright="10000"/>
          </a:blip>
          <a:srcRect/>
          <a:stretch>
            <a:fillRect/>
          </a:stretch>
        </p:blipFill>
        <p:spPr bwMode="auto">
          <a:xfrm>
            <a:off x="116942" y="78227"/>
            <a:ext cx="910167" cy="1262541"/>
          </a:xfrm>
          <a:prstGeom prst="rect">
            <a:avLst/>
          </a:prstGeom>
          <a:noFill/>
          <a:ln w="9525">
            <a:noFill/>
            <a:miter lim="800000"/>
            <a:headEnd/>
            <a:tailEnd/>
          </a:ln>
        </p:spPr>
      </p:pic>
      <p:pic>
        <p:nvPicPr>
          <p:cNvPr id="5" name="Picture 1" descr="C:\Documents and Settings\NATO\My Documents\My Pictures\ช่อสะอาด.gif"/>
          <p:cNvPicPr>
            <a:picLocks noChangeAspect="1" noChangeArrowheads="1"/>
          </p:cNvPicPr>
          <p:nvPr/>
        </p:nvPicPr>
        <p:blipFill>
          <a:blip r:embed="rId3" cstate="print"/>
          <a:srcRect/>
          <a:stretch>
            <a:fillRect/>
          </a:stretch>
        </p:blipFill>
        <p:spPr bwMode="auto">
          <a:xfrm>
            <a:off x="7380312" y="99658"/>
            <a:ext cx="1143000" cy="1241110"/>
          </a:xfrm>
          <a:prstGeom prst="rect">
            <a:avLst/>
          </a:prstGeom>
          <a:noFill/>
          <a:ln w="9525">
            <a:noFill/>
            <a:miter lim="800000"/>
            <a:headEnd/>
            <a:tailEnd/>
          </a:ln>
        </p:spPr>
      </p:pic>
    </p:spTree>
    <p:extLst>
      <p:ext uri="{BB962C8B-B14F-4D97-AF65-F5344CB8AC3E}">
        <p14:creationId xmlns:p14="http://schemas.microsoft.com/office/powerpoint/2010/main" val="5008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0" y="1268760"/>
            <a:ext cx="9144000" cy="1143000"/>
          </a:xfrm>
        </p:spPr>
        <p:style>
          <a:lnRef idx="1">
            <a:schemeClr val="accent2"/>
          </a:lnRef>
          <a:fillRef idx="2">
            <a:schemeClr val="accent2"/>
          </a:fillRef>
          <a:effectRef idx="1">
            <a:schemeClr val="accent2"/>
          </a:effectRef>
          <a:fontRef idx="minor">
            <a:schemeClr val="dk1"/>
          </a:fontRef>
        </p:style>
        <p:txBody>
          <a:bodyPr>
            <a:normAutofit fontScale="90000"/>
          </a:bodyPr>
          <a:lstStyle/>
          <a:p>
            <a:r>
              <a:rPr lang="th-TH" b="1" dirty="0">
                <a:solidFill>
                  <a:prstClr val="black"/>
                </a:solidFill>
                <a:latin typeface="Angsana New" panose="02020603050405020304" pitchFamily="18" charset="-34"/>
                <a:cs typeface="Angsana New" panose="02020603050405020304" pitchFamily="18" charset="-34"/>
              </a:rPr>
              <a:t>4. การทำงาน</a:t>
            </a:r>
            <a:r>
              <a:rPr lang="th-TH" b="1" dirty="0" smtClean="0">
                <a:solidFill>
                  <a:prstClr val="black"/>
                </a:solidFill>
                <a:latin typeface="Angsana New" panose="02020603050405020304" pitchFamily="18" charset="-34"/>
                <a:cs typeface="Angsana New" panose="02020603050405020304" pitchFamily="18" charset="-34"/>
              </a:rPr>
              <a:t>พิเศษ</a:t>
            </a:r>
            <a:r>
              <a:rPr lang="en-US" b="1" dirty="0" smtClean="0">
                <a:solidFill>
                  <a:prstClr val="black"/>
                </a:solidFill>
                <a:latin typeface="Angsana New" panose="02020603050405020304" pitchFamily="18" charset="-34"/>
                <a:cs typeface="Angsana New" panose="02020603050405020304" pitchFamily="18" charset="-34"/>
              </a:rPr>
              <a:t/>
            </a:r>
            <a:br>
              <a:rPr lang="en-US" b="1" dirty="0" smtClean="0">
                <a:solidFill>
                  <a:prstClr val="black"/>
                </a:solidFill>
                <a:latin typeface="Angsana New" panose="02020603050405020304" pitchFamily="18" charset="-34"/>
                <a:cs typeface="Angsana New" panose="02020603050405020304" pitchFamily="18" charset="-34"/>
              </a:rPr>
            </a:br>
            <a:r>
              <a:rPr lang="en-US" b="1" dirty="0" smtClean="0">
                <a:solidFill>
                  <a:prstClr val="black"/>
                </a:solidFill>
                <a:latin typeface="Angsana New" panose="02020603050405020304" pitchFamily="18" charset="-34"/>
                <a:cs typeface="Angsana New" panose="02020603050405020304" pitchFamily="18" charset="-34"/>
              </a:rPr>
              <a:t>(</a:t>
            </a:r>
            <a:r>
              <a:rPr lang="en-US" b="1" dirty="0">
                <a:solidFill>
                  <a:prstClr val="black"/>
                </a:solidFill>
                <a:latin typeface="Angsana New" panose="02020603050405020304" pitchFamily="18" charset="-34"/>
                <a:cs typeface="Angsana New" panose="02020603050405020304" pitchFamily="18" charset="-34"/>
              </a:rPr>
              <a:t>Outside employment or moonlighting)</a:t>
            </a:r>
            <a:r>
              <a:rPr lang="th-TH" b="1" dirty="0" smtClean="0">
                <a:solidFill>
                  <a:prstClr val="black"/>
                </a:solidFill>
                <a:latin typeface="Angsana New" panose="02020603050405020304" pitchFamily="18" charset="-34"/>
                <a:cs typeface="Angsana New" panose="02020603050405020304" pitchFamily="18" charset="-34"/>
              </a:rPr>
              <a:t> </a:t>
            </a:r>
            <a:endParaRPr lang="th-TH" dirty="0">
              <a:latin typeface="Angsana New" panose="02020603050405020304" pitchFamily="18" charset="-34"/>
              <a:cs typeface="Angsana New" panose="02020603050405020304" pitchFamily="18" charset="-34"/>
            </a:endParaRPr>
          </a:p>
        </p:txBody>
      </p:sp>
      <p:sp>
        <p:nvSpPr>
          <p:cNvPr id="3" name="ตัวแทนเนื้อหา 2"/>
          <p:cNvSpPr>
            <a:spLocks noGrp="1"/>
          </p:cNvSpPr>
          <p:nvPr>
            <p:ph idx="1"/>
          </p:nvPr>
        </p:nvSpPr>
        <p:spPr>
          <a:xfrm>
            <a:off x="0" y="2420889"/>
            <a:ext cx="9130680" cy="3672407"/>
          </a:xfrm>
        </p:spPr>
        <p:style>
          <a:lnRef idx="1">
            <a:schemeClr val="accent1"/>
          </a:lnRef>
          <a:fillRef idx="2">
            <a:schemeClr val="accent1"/>
          </a:fillRef>
          <a:effectRef idx="1">
            <a:schemeClr val="accent1"/>
          </a:effectRef>
          <a:fontRef idx="minor">
            <a:schemeClr val="dk1"/>
          </a:fontRef>
        </p:style>
        <p:txBody>
          <a:bodyPr/>
          <a:lstStyle/>
          <a:p>
            <a:pPr algn="thaiDist">
              <a:buFont typeface="Wingdings" panose="05000000000000000000" pitchFamily="2" charset="2"/>
              <a:buChar char="v"/>
            </a:pPr>
            <a:r>
              <a:rPr lang="th-TH" dirty="0" smtClean="0"/>
              <a:t>      	</a:t>
            </a:r>
            <a:r>
              <a:rPr lang="th-TH" b="1" dirty="0" smtClean="0">
                <a:latin typeface="Angsana New" panose="02020603050405020304" pitchFamily="18" charset="-34"/>
                <a:cs typeface="Angsana New" panose="02020603050405020304" pitchFamily="18" charset="-34"/>
              </a:rPr>
              <a:t>ใน</a:t>
            </a:r>
            <a:r>
              <a:rPr lang="th-TH" b="1" dirty="0">
                <a:latin typeface="Angsana New" panose="02020603050405020304" pitchFamily="18" charset="-34"/>
                <a:cs typeface="Angsana New" panose="02020603050405020304" pitchFamily="18" charset="-34"/>
              </a:rPr>
              <a:t>รูปแบบนี้มีได้หลายลักษณะ ไม่ว่าจะเป็นการที่</a:t>
            </a:r>
            <a:r>
              <a:rPr lang="th-TH" b="1" dirty="0" smtClean="0">
                <a:latin typeface="Angsana New" panose="02020603050405020304" pitchFamily="18" charset="-34"/>
                <a:cs typeface="Angsana New" panose="02020603050405020304" pitchFamily="18" charset="-34"/>
              </a:rPr>
              <a:t>เจ้าหน้าที่ของรัฐ</a:t>
            </a:r>
            <a:r>
              <a:rPr lang="th-TH" b="1" u="sng" dirty="0" smtClean="0">
                <a:latin typeface="Angsana New" panose="02020603050405020304" pitchFamily="18" charset="-34"/>
                <a:cs typeface="Angsana New" panose="02020603050405020304" pitchFamily="18" charset="-34"/>
              </a:rPr>
              <a:t>ตั้งบริษัทดำเนินธุรกิจที่</a:t>
            </a:r>
            <a:r>
              <a:rPr lang="th-TH" b="1" u="sng" dirty="0">
                <a:latin typeface="Angsana New" panose="02020603050405020304" pitchFamily="18" charset="-34"/>
                <a:cs typeface="Angsana New" panose="02020603050405020304" pitchFamily="18" charset="-34"/>
              </a:rPr>
              <a:t>เป็นการแข่งขัน</a:t>
            </a:r>
            <a:r>
              <a:rPr lang="th-TH" b="1" dirty="0">
                <a:latin typeface="Angsana New" panose="02020603050405020304" pitchFamily="18" charset="-34"/>
                <a:cs typeface="Angsana New" panose="02020603050405020304" pitchFamily="18" charset="-34"/>
              </a:rPr>
              <a:t>กับหน่วยงานหรือ</a:t>
            </a:r>
            <a:r>
              <a:rPr lang="th-TH" b="1" dirty="0" smtClean="0">
                <a:latin typeface="Angsana New" panose="02020603050405020304" pitchFamily="18" charset="-34"/>
                <a:cs typeface="Angsana New" panose="02020603050405020304" pitchFamily="18" charset="-34"/>
              </a:rPr>
              <a:t>องค์การสาธารณะ</a:t>
            </a:r>
            <a:r>
              <a:rPr lang="th-TH" b="1" dirty="0">
                <a:latin typeface="Angsana New" panose="02020603050405020304" pitchFamily="18" charset="-34"/>
                <a:cs typeface="Angsana New" panose="02020603050405020304" pitchFamily="18" charset="-34"/>
              </a:rPr>
              <a:t>ที่ตนสังกัด </a:t>
            </a:r>
            <a:endParaRPr lang="th-TH" b="1" dirty="0" smtClean="0">
              <a:latin typeface="Angsana New" panose="02020603050405020304" pitchFamily="18" charset="-34"/>
              <a:cs typeface="Angsana New" panose="02020603050405020304" pitchFamily="18" charset="-34"/>
            </a:endParaRPr>
          </a:p>
          <a:p>
            <a:pPr algn="thaiDist">
              <a:buFont typeface="Wingdings" panose="05000000000000000000" pitchFamily="2" charset="2"/>
              <a:buChar char="v"/>
            </a:pPr>
            <a:r>
              <a:rPr lang="th-TH" b="1" dirty="0">
                <a:latin typeface="Angsana New" panose="02020603050405020304" pitchFamily="18" charset="-34"/>
                <a:cs typeface="Angsana New" panose="02020603050405020304" pitchFamily="18" charset="-34"/>
              </a:rPr>
              <a:t>	</a:t>
            </a:r>
            <a:r>
              <a:rPr lang="th-TH" b="1" dirty="0" smtClean="0">
                <a:latin typeface="Angsana New" panose="02020603050405020304" pitchFamily="18" charset="-34"/>
                <a:cs typeface="Angsana New" panose="02020603050405020304" pitchFamily="18" charset="-34"/>
              </a:rPr>
              <a:t>หรือ</a:t>
            </a:r>
            <a:r>
              <a:rPr lang="th-TH" b="1" u="sng" dirty="0">
                <a:latin typeface="Angsana New" panose="02020603050405020304" pitchFamily="18" charset="-34"/>
                <a:cs typeface="Angsana New" panose="02020603050405020304" pitchFamily="18" charset="-34"/>
              </a:rPr>
              <a:t>การรับจ้างพิเศษเป็นที่ปรึกษา</a:t>
            </a:r>
            <a:r>
              <a:rPr lang="th-TH" b="1" u="sng" dirty="0" smtClean="0">
                <a:latin typeface="Angsana New" panose="02020603050405020304" pitchFamily="18" charset="-34"/>
                <a:cs typeface="Angsana New" panose="02020603050405020304" pitchFamily="18" charset="-34"/>
              </a:rPr>
              <a:t>โครงการโดยอาศัยตำแหน่ง</a:t>
            </a:r>
            <a:r>
              <a:rPr lang="th-TH" b="1" u="sng" dirty="0">
                <a:latin typeface="Angsana New" panose="02020603050405020304" pitchFamily="18" charset="-34"/>
                <a:cs typeface="Angsana New" panose="02020603050405020304" pitchFamily="18" charset="-34"/>
              </a:rPr>
              <a:t>ในราชการ</a:t>
            </a:r>
            <a:r>
              <a:rPr lang="th-TH" b="1" dirty="0">
                <a:latin typeface="Angsana New" panose="02020603050405020304" pitchFamily="18" charset="-34"/>
                <a:cs typeface="Angsana New" panose="02020603050405020304" pitchFamily="18" charset="-34"/>
              </a:rPr>
              <a:t>สร้างความน่าเชื่อถือว่าโครงการของผู้</a:t>
            </a:r>
            <a:r>
              <a:rPr lang="th-TH" b="1" dirty="0" smtClean="0">
                <a:latin typeface="Angsana New" panose="02020603050405020304" pitchFamily="18" charset="-34"/>
                <a:cs typeface="Angsana New" panose="02020603050405020304" pitchFamily="18" charset="-34"/>
              </a:rPr>
              <a:t>ว่าจ้างจะ</a:t>
            </a:r>
            <a:r>
              <a:rPr lang="th-TH" b="1" dirty="0">
                <a:latin typeface="Angsana New" panose="02020603050405020304" pitchFamily="18" charset="-34"/>
                <a:cs typeface="Angsana New" panose="02020603050405020304" pitchFamily="18" charset="-34"/>
              </a:rPr>
              <a:t>ไม่มีปัญหาติดขัดในการพิจารณาจากหน่วยงานที่ที่ปรึกษาสังกัดอยู่</a:t>
            </a:r>
          </a:p>
        </p:txBody>
      </p:sp>
      <p:pic>
        <p:nvPicPr>
          <p:cNvPr id="4" name="Picture 5" descr="logo1200t3 copy"/>
          <p:cNvPicPr>
            <a:picLocks noChangeAspect="1" noChangeArrowheads="1"/>
          </p:cNvPicPr>
          <p:nvPr/>
        </p:nvPicPr>
        <p:blipFill>
          <a:blip r:embed="rId2" cstate="print">
            <a:lum bright="10000"/>
          </a:blip>
          <a:srcRect/>
          <a:stretch>
            <a:fillRect/>
          </a:stretch>
        </p:blipFill>
        <p:spPr bwMode="auto">
          <a:xfrm>
            <a:off x="116942" y="78227"/>
            <a:ext cx="910167" cy="1190533"/>
          </a:xfrm>
          <a:prstGeom prst="rect">
            <a:avLst/>
          </a:prstGeom>
          <a:noFill/>
          <a:ln w="9525">
            <a:noFill/>
            <a:miter lim="800000"/>
            <a:headEnd/>
            <a:tailEnd/>
          </a:ln>
        </p:spPr>
      </p:pic>
      <p:pic>
        <p:nvPicPr>
          <p:cNvPr id="5" name="Picture 1" descr="C:\Documents and Settings\NATO\My Documents\My Pictures\ช่อสะอาด.gif"/>
          <p:cNvPicPr>
            <a:picLocks noChangeAspect="1" noChangeArrowheads="1"/>
          </p:cNvPicPr>
          <p:nvPr/>
        </p:nvPicPr>
        <p:blipFill>
          <a:blip r:embed="rId3" cstate="print"/>
          <a:srcRect/>
          <a:stretch>
            <a:fillRect/>
          </a:stretch>
        </p:blipFill>
        <p:spPr bwMode="auto">
          <a:xfrm>
            <a:off x="6876256" y="102336"/>
            <a:ext cx="1143000" cy="1094416"/>
          </a:xfrm>
          <a:prstGeom prst="rect">
            <a:avLst/>
          </a:prstGeom>
          <a:noFill/>
          <a:ln w="9525">
            <a:noFill/>
            <a:miter lim="800000"/>
            <a:headEnd/>
            <a:tailEnd/>
          </a:ln>
        </p:spPr>
      </p:pic>
    </p:spTree>
    <p:extLst>
      <p:ext uri="{BB962C8B-B14F-4D97-AF65-F5344CB8AC3E}">
        <p14:creationId xmlns:p14="http://schemas.microsoft.com/office/powerpoint/2010/main" val="54978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idx="1"/>
          </p:nvPr>
        </p:nvSpPr>
        <p:spPr>
          <a:xfrm>
            <a:off x="611560" y="1700808"/>
            <a:ext cx="8229600" cy="4057599"/>
          </a:xfrm>
        </p:spPr>
        <p:txBody>
          <a:bodyPr>
            <a:normAutofit fontScale="85000" lnSpcReduction="20000"/>
          </a:bodyPr>
          <a:lstStyle/>
          <a:p>
            <a:pPr eaLnBrk="1" hangingPunct="1">
              <a:lnSpc>
                <a:spcPct val="90000"/>
              </a:lnSpc>
              <a:buFontTx/>
              <a:buNone/>
            </a:pPr>
            <a:r>
              <a:rPr lang="th-TH" altLang="th-TH" sz="5500" b="1" dirty="0">
                <a:solidFill>
                  <a:srgbClr val="FFFF00"/>
                </a:solidFill>
                <a:effectLst>
                  <a:outerShdw blurRad="38100" dist="38100" dir="2700000" algn="tl">
                    <a:srgbClr val="000000">
                      <a:alpha val="43137"/>
                    </a:srgbClr>
                  </a:outerShdw>
                </a:effectLst>
                <a:cs typeface="JasmineUPC" pitchFamily="18" charset="-34"/>
              </a:rPr>
              <a:t>“</a:t>
            </a:r>
            <a:r>
              <a:rPr lang="th-TH" altLang="th-TH" sz="5500" b="1" dirty="0">
                <a:solidFill>
                  <a:srgbClr val="FFFF00"/>
                </a:solidFill>
                <a:effectLst>
                  <a:outerShdw blurRad="38100" dist="38100" dir="2700000" algn="tl">
                    <a:srgbClr val="000000">
                      <a:alpha val="43137"/>
                    </a:srgbClr>
                  </a:outerShdw>
                </a:effectLst>
                <a:latin typeface="FreesiaUPC" pitchFamily="34" charset="-34"/>
                <a:cs typeface="FreesiaUPC" pitchFamily="34" charset="-34"/>
              </a:rPr>
              <a:t>ร่ำรวยผิดปกติ</a:t>
            </a:r>
            <a:r>
              <a:rPr lang="th-TH" altLang="th-TH" sz="5500" b="1" dirty="0">
                <a:solidFill>
                  <a:srgbClr val="FFFF00"/>
                </a:solidFill>
                <a:effectLst>
                  <a:outerShdw blurRad="38100" dist="38100" dir="2700000" algn="tl">
                    <a:srgbClr val="000000">
                      <a:alpha val="43137"/>
                    </a:srgbClr>
                  </a:outerShdw>
                </a:effectLst>
                <a:cs typeface="JasmineUPC" pitchFamily="18" charset="-34"/>
              </a:rPr>
              <a:t>”</a:t>
            </a:r>
            <a:r>
              <a:rPr lang="th-TH" altLang="th-TH" sz="5500" b="1" dirty="0">
                <a:solidFill>
                  <a:srgbClr val="FFFF00"/>
                </a:solidFill>
                <a:effectLst>
                  <a:outerShdw blurRad="38100" dist="38100" dir="2700000" algn="tl">
                    <a:srgbClr val="000000">
                      <a:alpha val="43137"/>
                    </a:srgbClr>
                  </a:outerShdw>
                </a:effectLst>
                <a:latin typeface="FreesiaUPC" pitchFamily="34" charset="-34"/>
                <a:cs typeface="FreesiaUPC" pitchFamily="34" charset="-34"/>
              </a:rPr>
              <a:t>”</a:t>
            </a:r>
            <a:r>
              <a:rPr lang="th-TH" altLang="th-TH" sz="4400" b="1" dirty="0">
                <a:solidFill>
                  <a:srgbClr val="FFFF00"/>
                </a:solidFill>
                <a:effectLst>
                  <a:outerShdw blurRad="38100" dist="38100" dir="2700000" algn="tl">
                    <a:srgbClr val="000000">
                      <a:alpha val="43137"/>
                    </a:srgbClr>
                  </a:outerShdw>
                </a:effectLst>
                <a:latin typeface="FreesiaUPC" pitchFamily="34" charset="-34"/>
                <a:cs typeface="FreesiaUPC" pitchFamily="34" charset="-34"/>
              </a:rPr>
              <a:t> </a:t>
            </a:r>
            <a:r>
              <a:rPr lang="th-TH" altLang="th-TH" sz="4700" b="1" dirty="0">
                <a:solidFill>
                  <a:schemeClr val="tx2">
                    <a:lumMod val="50000"/>
                  </a:schemeClr>
                </a:solidFill>
                <a:effectLst>
                  <a:outerShdw blurRad="38100" dist="38100" dir="2700000" algn="tl">
                    <a:srgbClr val="000000">
                      <a:alpha val="43137"/>
                    </a:srgbClr>
                  </a:outerShdw>
                </a:effectLst>
                <a:latin typeface="FreesiaUPC" pitchFamily="34" charset="-34"/>
                <a:cs typeface="FreesiaUPC" pitchFamily="34" charset="-34"/>
              </a:rPr>
              <a:t>หมายความว่า การมีทรัพย์สินมากผิดปกติหรือมีทรัพย์สินเพิ่มขึ้นมากผิดปกติหรือ</a:t>
            </a:r>
            <a:r>
              <a:rPr lang="th-TH" altLang="th-TH" sz="4700" b="1" dirty="0" smtClean="0">
                <a:solidFill>
                  <a:schemeClr val="tx2">
                    <a:lumMod val="50000"/>
                  </a:schemeClr>
                </a:solidFill>
                <a:effectLst>
                  <a:outerShdw blurRad="38100" dist="38100" dir="2700000" algn="tl">
                    <a:srgbClr val="000000">
                      <a:alpha val="43137"/>
                    </a:srgbClr>
                  </a:outerShdw>
                </a:effectLst>
                <a:latin typeface="FreesiaUPC" pitchFamily="34" charset="-34"/>
                <a:cs typeface="FreesiaUPC" pitchFamily="34" charset="-34"/>
              </a:rPr>
              <a:t>การมี</a:t>
            </a:r>
            <a:r>
              <a:rPr lang="th-TH" altLang="th-TH" sz="4700" b="1" dirty="0">
                <a:solidFill>
                  <a:schemeClr val="tx2">
                    <a:lumMod val="50000"/>
                  </a:schemeClr>
                </a:solidFill>
                <a:effectLst>
                  <a:outerShdw blurRad="38100" dist="38100" dir="2700000" algn="tl">
                    <a:srgbClr val="000000">
                      <a:alpha val="43137"/>
                    </a:srgbClr>
                  </a:outerShdw>
                </a:effectLst>
                <a:latin typeface="FreesiaUPC" pitchFamily="34" charset="-34"/>
                <a:cs typeface="FreesiaUPC" pitchFamily="34" charset="-34"/>
              </a:rPr>
              <a:t>หนี้สินลดลงมากผิดปกติ หรือได้ทรัพย์สินมา</a:t>
            </a:r>
            <a:r>
              <a:rPr lang="th-TH" altLang="th-TH" sz="4700" b="1" dirty="0" smtClean="0">
                <a:solidFill>
                  <a:schemeClr val="tx2">
                    <a:lumMod val="50000"/>
                  </a:schemeClr>
                </a:solidFill>
                <a:effectLst>
                  <a:outerShdw blurRad="38100" dist="38100" dir="2700000" algn="tl">
                    <a:srgbClr val="000000">
                      <a:alpha val="43137"/>
                    </a:srgbClr>
                  </a:outerShdw>
                </a:effectLst>
                <a:latin typeface="FreesiaUPC" pitchFamily="34" charset="-34"/>
                <a:cs typeface="FreesiaUPC" pitchFamily="34" charset="-34"/>
              </a:rPr>
              <a:t>โดยไม่</a:t>
            </a:r>
            <a:r>
              <a:rPr lang="th-TH" altLang="th-TH" sz="4700" b="1" dirty="0">
                <a:solidFill>
                  <a:schemeClr val="tx2">
                    <a:lumMod val="50000"/>
                  </a:schemeClr>
                </a:solidFill>
                <a:effectLst>
                  <a:outerShdw blurRad="38100" dist="38100" dir="2700000" algn="tl">
                    <a:srgbClr val="000000">
                      <a:alpha val="43137"/>
                    </a:srgbClr>
                  </a:outerShdw>
                </a:effectLst>
                <a:latin typeface="FreesiaUPC" pitchFamily="34" charset="-34"/>
                <a:cs typeface="FreesiaUPC" pitchFamily="34" charset="-34"/>
              </a:rPr>
              <a:t>สมควร สืบเนื่องมาจากการปฏิบัติตามหน้าที่</a:t>
            </a:r>
            <a:r>
              <a:rPr lang="th-TH" altLang="th-TH" sz="4700" b="1" dirty="0" smtClean="0">
                <a:solidFill>
                  <a:schemeClr val="tx2">
                    <a:lumMod val="50000"/>
                  </a:schemeClr>
                </a:solidFill>
                <a:effectLst>
                  <a:outerShdw blurRad="38100" dist="38100" dir="2700000" algn="tl">
                    <a:srgbClr val="000000">
                      <a:alpha val="43137"/>
                    </a:srgbClr>
                  </a:outerShdw>
                </a:effectLst>
                <a:latin typeface="FreesiaUPC" pitchFamily="34" charset="-34"/>
                <a:cs typeface="FreesiaUPC" pitchFamily="34" charset="-34"/>
              </a:rPr>
              <a:t>หรือใช้</a:t>
            </a:r>
            <a:r>
              <a:rPr lang="th-TH" altLang="th-TH" sz="4700" b="1" dirty="0">
                <a:solidFill>
                  <a:schemeClr val="tx2">
                    <a:lumMod val="50000"/>
                  </a:schemeClr>
                </a:solidFill>
                <a:effectLst>
                  <a:outerShdw blurRad="38100" dist="38100" dir="2700000" algn="tl">
                    <a:srgbClr val="000000">
                      <a:alpha val="43137"/>
                    </a:srgbClr>
                  </a:outerShdw>
                </a:effectLst>
                <a:latin typeface="FreesiaUPC" pitchFamily="34" charset="-34"/>
                <a:cs typeface="FreesiaUPC" pitchFamily="34" charset="-34"/>
              </a:rPr>
              <a:t>อำนาจในตำแหน่งหน้าที่</a:t>
            </a:r>
          </a:p>
          <a:p>
            <a:pPr eaLnBrk="1" hangingPunct="1">
              <a:lnSpc>
                <a:spcPct val="90000"/>
              </a:lnSpc>
              <a:buFontTx/>
              <a:buNone/>
            </a:pPr>
            <a:r>
              <a:rPr lang="th-TH" altLang="th-TH" sz="4700" b="1" dirty="0">
                <a:solidFill>
                  <a:schemeClr val="tx2">
                    <a:lumMod val="50000"/>
                  </a:schemeClr>
                </a:solidFill>
                <a:effectLst>
                  <a:outerShdw blurRad="38100" dist="38100" dir="2700000" algn="tl">
                    <a:srgbClr val="000000">
                      <a:alpha val="43137"/>
                    </a:srgbClr>
                  </a:outerShdw>
                </a:effectLst>
                <a:latin typeface="FreesiaUPC" pitchFamily="34" charset="-34"/>
                <a:cs typeface="FreesiaUPC" pitchFamily="34" charset="-34"/>
              </a:rPr>
              <a:t>                   ( พ.ร.บ. ป.ป.ช. ม.4)</a:t>
            </a:r>
          </a:p>
          <a:p>
            <a:pPr algn="thaiDist" eaLnBrk="1" hangingPunct="1">
              <a:lnSpc>
                <a:spcPct val="90000"/>
              </a:lnSpc>
              <a:buFontTx/>
              <a:buNone/>
            </a:pPr>
            <a:endParaRPr lang="th-TH" altLang="th-TH" sz="4700" b="1" dirty="0">
              <a:solidFill>
                <a:srgbClr val="009900"/>
              </a:solidFill>
              <a:effectLst>
                <a:outerShdw blurRad="38100" dist="38100" dir="2700000" algn="tl">
                  <a:srgbClr val="000000">
                    <a:alpha val="43137"/>
                  </a:srgbClr>
                </a:outerShdw>
              </a:effectLst>
              <a:cs typeface="JasmineUPC" pitchFamily="18" charset="-34"/>
            </a:endParaRPr>
          </a:p>
          <a:p>
            <a:pPr algn="thaiDist" eaLnBrk="1" hangingPunct="1">
              <a:lnSpc>
                <a:spcPct val="90000"/>
              </a:lnSpc>
              <a:buFontTx/>
              <a:buNone/>
            </a:pPr>
            <a:r>
              <a:rPr lang="th-TH" altLang="th-TH" sz="4700" b="1" dirty="0">
                <a:solidFill>
                  <a:srgbClr val="009900"/>
                </a:solidFill>
                <a:effectLst>
                  <a:outerShdw blurRad="38100" dist="38100" dir="2700000" algn="tl">
                    <a:srgbClr val="000000">
                      <a:alpha val="43137"/>
                    </a:srgbClr>
                  </a:outerShdw>
                </a:effectLst>
                <a:cs typeface="JasmineUPC" pitchFamily="18" charset="-34"/>
              </a:rPr>
              <a:t>          </a:t>
            </a:r>
          </a:p>
        </p:txBody>
      </p:sp>
      <p:pic>
        <p:nvPicPr>
          <p:cNvPr id="3" name="Picture 5" descr="logo1200t3 copy"/>
          <p:cNvPicPr>
            <a:picLocks noChangeAspect="1" noChangeArrowheads="1"/>
          </p:cNvPicPr>
          <p:nvPr/>
        </p:nvPicPr>
        <p:blipFill>
          <a:blip r:embed="rId3" cstate="print">
            <a:lum bright="10000"/>
          </a:blip>
          <a:srcRect/>
          <a:stretch>
            <a:fillRect/>
          </a:stretch>
        </p:blipFill>
        <p:spPr bwMode="auto">
          <a:xfrm>
            <a:off x="87706" y="78198"/>
            <a:ext cx="682625" cy="971551"/>
          </a:xfrm>
          <a:prstGeom prst="rect">
            <a:avLst/>
          </a:prstGeom>
          <a:noFill/>
          <a:ln w="9525">
            <a:noFill/>
            <a:miter lim="800000"/>
            <a:headEnd/>
            <a:tailEnd/>
          </a:ln>
        </p:spPr>
      </p:pic>
      <p:pic>
        <p:nvPicPr>
          <p:cNvPr id="4" name="Picture 1" descr="C:\Documents and Settings\NATO\My Documents\My Pictures\ช่อสะอาด.gif"/>
          <p:cNvPicPr>
            <a:picLocks noChangeAspect="1" noChangeArrowheads="1"/>
          </p:cNvPicPr>
          <p:nvPr/>
        </p:nvPicPr>
        <p:blipFill>
          <a:blip r:embed="rId4" cstate="print"/>
          <a:srcRect/>
          <a:stretch>
            <a:fillRect/>
          </a:stretch>
        </p:blipFill>
        <p:spPr bwMode="auto">
          <a:xfrm>
            <a:off x="8213725" y="78351"/>
            <a:ext cx="857250" cy="928687"/>
          </a:xfrm>
          <a:prstGeom prst="rect">
            <a:avLst/>
          </a:prstGeom>
          <a:noFill/>
          <a:ln w="9525">
            <a:noFill/>
            <a:miter lim="800000"/>
            <a:headEnd/>
            <a:tailEnd/>
          </a:ln>
        </p:spPr>
      </p:pic>
    </p:spTree>
    <p:extLst>
      <p:ext uri="{BB962C8B-B14F-4D97-AF65-F5344CB8AC3E}">
        <p14:creationId xmlns:p14="http://schemas.microsoft.com/office/powerpoint/2010/main" val="254910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fmla="#ppt_w*sin(2.5*pi*$)">
                                          <p:val>
                                            <p:fltVal val="0"/>
                                          </p:val>
                                        </p:tav>
                                        <p:tav tm="100000">
                                          <p:val>
                                            <p:fltVal val="1"/>
                                          </p:val>
                                        </p:tav>
                                      </p:tavLst>
                                    </p:anim>
                                    <p:anim calcmode="lin" valueType="num">
                                      <p:cBhvr>
                                        <p:cTn id="8" dur="5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ตัวแทนเนื้อหา 2"/>
          <p:cNvSpPr>
            <a:spLocks noGrp="1"/>
          </p:cNvSpPr>
          <p:nvPr>
            <p:ph idx="1"/>
          </p:nvPr>
        </p:nvSpPr>
        <p:spPr>
          <a:xfrm>
            <a:off x="0" y="1052736"/>
            <a:ext cx="9036496" cy="5805264"/>
          </a:xfrm>
        </p:spPr>
        <p:style>
          <a:lnRef idx="1">
            <a:schemeClr val="accent5"/>
          </a:lnRef>
          <a:fillRef idx="2">
            <a:schemeClr val="accent5"/>
          </a:fillRef>
          <a:effectRef idx="1">
            <a:schemeClr val="accent5"/>
          </a:effectRef>
          <a:fontRef idx="minor">
            <a:schemeClr val="dk1"/>
          </a:fontRef>
        </p:style>
        <p:txBody>
          <a:bodyPr>
            <a:normAutofit/>
          </a:bodyPr>
          <a:lstStyle/>
          <a:p>
            <a:pPr algn="thaiDist">
              <a:buFont typeface="Wingdings" panose="05000000000000000000" pitchFamily="2" charset="2"/>
              <a:buChar char="Ø"/>
            </a:pPr>
            <a:r>
              <a:rPr lang="th-TH" b="1" dirty="0" smtClean="0">
                <a:solidFill>
                  <a:srgbClr val="7030A0"/>
                </a:solidFill>
                <a:latin typeface="Angsana New" panose="02020603050405020304" pitchFamily="18" charset="-34"/>
                <a:cs typeface="Angsana New" panose="02020603050405020304" pitchFamily="18" charset="-34"/>
              </a:rPr>
              <a:t>เจ้าหน้าที่</a:t>
            </a:r>
            <a:r>
              <a:rPr lang="th-TH" b="1" dirty="0">
                <a:solidFill>
                  <a:srgbClr val="7030A0"/>
                </a:solidFill>
                <a:latin typeface="Angsana New" panose="02020603050405020304" pitchFamily="18" charset="-34"/>
                <a:cs typeface="Angsana New" panose="02020603050405020304" pitchFamily="18" charset="-34"/>
              </a:rPr>
              <a:t>ตรวจสอบภาษี 6 </a:t>
            </a:r>
            <a:r>
              <a:rPr lang="th-TH" b="1" dirty="0" smtClean="0">
                <a:solidFill>
                  <a:srgbClr val="7030A0"/>
                </a:solidFill>
                <a:latin typeface="Angsana New" panose="02020603050405020304" pitchFamily="18" charset="-34"/>
                <a:cs typeface="Angsana New" panose="02020603050405020304" pitchFamily="18" charset="-34"/>
              </a:rPr>
              <a:t>สำนักงาน</a:t>
            </a:r>
            <a:r>
              <a:rPr lang="th-TH" b="1" dirty="0">
                <a:solidFill>
                  <a:srgbClr val="7030A0"/>
                </a:solidFill>
                <a:latin typeface="Angsana New" panose="02020603050405020304" pitchFamily="18" charset="-34"/>
                <a:cs typeface="Angsana New" panose="02020603050405020304" pitchFamily="18" charset="-34"/>
              </a:rPr>
              <a:t>สรรพากร</a:t>
            </a:r>
            <a:r>
              <a:rPr lang="th-TH" b="1" dirty="0" smtClean="0">
                <a:solidFill>
                  <a:srgbClr val="7030A0"/>
                </a:solidFill>
                <a:latin typeface="Angsana New" panose="02020603050405020304" pitchFamily="18" charset="-34"/>
                <a:cs typeface="Angsana New" panose="02020603050405020304" pitchFamily="18" charset="-34"/>
              </a:rPr>
              <a:t>จังหวัดใน</a:t>
            </a:r>
            <a:r>
              <a:rPr lang="th-TH" b="1" dirty="0">
                <a:solidFill>
                  <a:srgbClr val="7030A0"/>
                </a:solidFill>
                <a:latin typeface="Angsana New" panose="02020603050405020304" pitchFamily="18" charset="-34"/>
                <a:cs typeface="Angsana New" panose="02020603050405020304" pitchFamily="18" charset="-34"/>
              </a:rPr>
              <a:t>ส่วนภูมิภาค </a:t>
            </a:r>
            <a:r>
              <a:rPr lang="th-TH" b="1" u="sng" dirty="0">
                <a:solidFill>
                  <a:srgbClr val="7030A0"/>
                </a:solidFill>
                <a:latin typeface="Angsana New" panose="02020603050405020304" pitchFamily="18" charset="-34"/>
                <a:cs typeface="Angsana New" panose="02020603050405020304" pitchFamily="18" charset="-34"/>
              </a:rPr>
              <a:t>ได้จัดตั้งบริษัท</a:t>
            </a:r>
            <a:r>
              <a:rPr lang="th-TH" b="1" u="sng" dirty="0" smtClean="0">
                <a:solidFill>
                  <a:srgbClr val="7030A0"/>
                </a:solidFill>
                <a:latin typeface="Angsana New" panose="02020603050405020304" pitchFamily="18" charset="-34"/>
                <a:cs typeface="Angsana New" panose="02020603050405020304" pitchFamily="18" charset="-34"/>
              </a:rPr>
              <a:t>รับจ้างทำบัญชี</a:t>
            </a:r>
            <a:r>
              <a:rPr lang="th-TH" b="1" u="sng" dirty="0">
                <a:solidFill>
                  <a:srgbClr val="7030A0"/>
                </a:solidFill>
                <a:latin typeface="Angsana New" panose="02020603050405020304" pitchFamily="18" charset="-34"/>
                <a:cs typeface="Angsana New" panose="02020603050405020304" pitchFamily="18" charset="-34"/>
              </a:rPr>
              <a:t>และ</a:t>
            </a:r>
            <a:r>
              <a:rPr lang="th-TH" b="1" u="sng" dirty="0" smtClean="0">
                <a:solidFill>
                  <a:srgbClr val="7030A0"/>
                </a:solidFill>
                <a:latin typeface="Angsana New" panose="02020603050405020304" pitchFamily="18" charset="-34"/>
                <a:cs typeface="Angsana New" panose="02020603050405020304" pitchFamily="18" charset="-34"/>
              </a:rPr>
              <a:t>ให้คำปรึกษาเกี่ยวกับภาษี</a:t>
            </a:r>
            <a:r>
              <a:rPr lang="th-TH" b="1" dirty="0">
                <a:solidFill>
                  <a:srgbClr val="7030A0"/>
                </a:solidFill>
                <a:latin typeface="Angsana New" panose="02020603050405020304" pitchFamily="18" charset="-34"/>
                <a:cs typeface="Angsana New" panose="02020603050405020304" pitchFamily="18" charset="-34"/>
              </a:rPr>
              <a:t>และมีผลประโยชน์เกี่ยวข้องกับบริษัท โดย</a:t>
            </a:r>
            <a:r>
              <a:rPr lang="th-TH" b="1" dirty="0" smtClean="0">
                <a:solidFill>
                  <a:srgbClr val="7030A0"/>
                </a:solidFill>
                <a:latin typeface="Angsana New" panose="02020603050405020304" pitchFamily="18" charset="-34"/>
                <a:cs typeface="Angsana New" panose="02020603050405020304" pitchFamily="18" charset="-34"/>
              </a:rPr>
              <a:t>รับจ้างทำบัญชี</a:t>
            </a:r>
            <a:r>
              <a:rPr lang="th-TH" b="1" dirty="0">
                <a:solidFill>
                  <a:srgbClr val="7030A0"/>
                </a:solidFill>
                <a:latin typeface="Angsana New" panose="02020603050405020304" pitchFamily="18" charset="-34"/>
                <a:cs typeface="Angsana New" panose="02020603050405020304" pitchFamily="18" charset="-34"/>
              </a:rPr>
              <a:t>และ</a:t>
            </a:r>
            <a:r>
              <a:rPr lang="th-TH" b="1" dirty="0" smtClean="0">
                <a:solidFill>
                  <a:srgbClr val="7030A0"/>
                </a:solidFill>
                <a:latin typeface="Angsana New" panose="02020603050405020304" pitchFamily="18" charset="-34"/>
                <a:cs typeface="Angsana New" panose="02020603050405020304" pitchFamily="18" charset="-34"/>
              </a:rPr>
              <a:t>ยื่นแบบ</a:t>
            </a:r>
            <a:r>
              <a:rPr lang="th-TH" b="1" dirty="0">
                <a:solidFill>
                  <a:srgbClr val="7030A0"/>
                </a:solidFill>
                <a:latin typeface="Angsana New" panose="02020603050405020304" pitchFamily="18" charset="-34"/>
                <a:cs typeface="Angsana New" panose="02020603050405020304" pitchFamily="18" charset="-34"/>
              </a:rPr>
              <a:t>แสดงรายการให้ผู้เสียภาษีในเขตจังหวัดที่รับราชการอยู่และ</a:t>
            </a:r>
            <a:r>
              <a:rPr lang="th-TH" b="1" dirty="0" smtClean="0">
                <a:solidFill>
                  <a:srgbClr val="7030A0"/>
                </a:solidFill>
                <a:latin typeface="Angsana New" panose="02020603050405020304" pitchFamily="18" charset="-34"/>
                <a:cs typeface="Angsana New" panose="02020603050405020304" pitchFamily="18" charset="-34"/>
              </a:rPr>
              <a:t>จังหวัดใกล้เคียง</a:t>
            </a:r>
          </a:p>
          <a:p>
            <a:pPr marL="0" indent="0" algn="thaiDist">
              <a:buNone/>
            </a:pPr>
            <a:r>
              <a:rPr lang="th-TH" b="1" dirty="0">
                <a:solidFill>
                  <a:srgbClr val="7030A0"/>
                </a:solidFill>
                <a:latin typeface="Angsana New" panose="02020603050405020304" pitchFamily="18" charset="-34"/>
                <a:cs typeface="Angsana New" panose="02020603050405020304" pitchFamily="18" charset="-34"/>
              </a:rPr>
              <a:t> </a:t>
            </a:r>
            <a:r>
              <a:rPr lang="th-TH" b="1" dirty="0" smtClean="0">
                <a:solidFill>
                  <a:srgbClr val="7030A0"/>
                </a:solidFill>
                <a:latin typeface="Angsana New" panose="02020603050405020304" pitchFamily="18" charset="-34"/>
                <a:cs typeface="Angsana New" panose="02020603050405020304" pitchFamily="18" charset="-34"/>
              </a:rPr>
              <a:t>   - </a:t>
            </a:r>
            <a:r>
              <a:rPr lang="th-TH" b="1" dirty="0">
                <a:solidFill>
                  <a:schemeClr val="accent6">
                    <a:lumMod val="75000"/>
                  </a:schemeClr>
                </a:solidFill>
                <a:latin typeface="Angsana New" panose="02020603050405020304" pitchFamily="18" charset="-34"/>
                <a:cs typeface="Angsana New" panose="02020603050405020304" pitchFamily="18" charset="-34"/>
              </a:rPr>
              <a:t>กลับมีพฤติการณ์</a:t>
            </a:r>
            <a:r>
              <a:rPr lang="th-TH" b="1" u="sng" dirty="0">
                <a:solidFill>
                  <a:schemeClr val="accent6">
                    <a:lumMod val="75000"/>
                  </a:schemeClr>
                </a:solidFill>
                <a:latin typeface="Angsana New" panose="02020603050405020304" pitchFamily="18" charset="-34"/>
                <a:cs typeface="Angsana New" panose="02020603050405020304" pitchFamily="18" charset="-34"/>
              </a:rPr>
              <a:t>ช่วยเหลือผู้เสียภาษีให้เสียภาษีน้อย</a:t>
            </a:r>
            <a:r>
              <a:rPr lang="th-TH" b="1" u="sng" dirty="0" smtClean="0">
                <a:solidFill>
                  <a:schemeClr val="accent6">
                    <a:lumMod val="75000"/>
                  </a:schemeClr>
                </a:solidFill>
                <a:latin typeface="Angsana New" panose="02020603050405020304" pitchFamily="18" charset="-34"/>
                <a:cs typeface="Angsana New" panose="02020603050405020304" pitchFamily="18" charset="-34"/>
              </a:rPr>
              <a:t>กว่าความ</a:t>
            </a:r>
            <a:r>
              <a:rPr lang="th-TH" b="1" u="sng" dirty="0">
                <a:solidFill>
                  <a:schemeClr val="accent6">
                    <a:lumMod val="75000"/>
                  </a:schemeClr>
                </a:solidFill>
                <a:latin typeface="Angsana New" panose="02020603050405020304" pitchFamily="18" charset="-34"/>
                <a:cs typeface="Angsana New" panose="02020603050405020304" pitchFamily="18" charset="-34"/>
              </a:rPr>
              <a:t>เป็นจริง </a:t>
            </a:r>
            <a:r>
              <a:rPr lang="th-TH" b="1" dirty="0">
                <a:solidFill>
                  <a:schemeClr val="accent6">
                    <a:lumMod val="75000"/>
                  </a:schemeClr>
                </a:solidFill>
                <a:latin typeface="Angsana New" panose="02020603050405020304" pitchFamily="18" charset="-34"/>
                <a:cs typeface="Angsana New" panose="02020603050405020304" pitchFamily="18" charset="-34"/>
              </a:rPr>
              <a:t>และรับเงินค่าภาษีอากรจากผู้เสียภาษีบางราย</a:t>
            </a:r>
            <a:r>
              <a:rPr lang="th-TH" b="1" u="sng" dirty="0" smtClean="0">
                <a:solidFill>
                  <a:schemeClr val="accent6">
                    <a:lumMod val="75000"/>
                  </a:schemeClr>
                </a:solidFill>
                <a:latin typeface="Angsana New" panose="02020603050405020304" pitchFamily="18" charset="-34"/>
                <a:cs typeface="Angsana New" panose="02020603050405020304" pitchFamily="18" charset="-34"/>
              </a:rPr>
              <a:t>แล้ว มิได้นำไป</a:t>
            </a:r>
            <a:r>
              <a:rPr lang="th-TH" b="1" u="sng" dirty="0">
                <a:solidFill>
                  <a:schemeClr val="accent6">
                    <a:lumMod val="75000"/>
                  </a:schemeClr>
                </a:solidFill>
                <a:latin typeface="Angsana New" panose="02020603050405020304" pitchFamily="18" charset="-34"/>
                <a:cs typeface="Angsana New" panose="02020603050405020304" pitchFamily="18" charset="-34"/>
              </a:rPr>
              <a:t>ยื่นแบบแสดงรายการ</a:t>
            </a:r>
            <a:r>
              <a:rPr lang="th-TH" b="1" u="sng" dirty="0" smtClean="0">
                <a:solidFill>
                  <a:schemeClr val="accent6">
                    <a:lumMod val="75000"/>
                  </a:schemeClr>
                </a:solidFill>
                <a:latin typeface="Angsana New" panose="02020603050405020304" pitchFamily="18" charset="-34"/>
                <a:cs typeface="Angsana New" panose="02020603050405020304" pitchFamily="18" charset="-34"/>
              </a:rPr>
              <a:t>ชำระ</a:t>
            </a:r>
            <a:r>
              <a:rPr lang="th-TH" b="1" u="sng" dirty="0">
                <a:solidFill>
                  <a:schemeClr val="accent6">
                    <a:lumMod val="75000"/>
                  </a:schemeClr>
                </a:solidFill>
                <a:latin typeface="Angsana New" panose="02020603050405020304" pitchFamily="18" charset="-34"/>
                <a:cs typeface="Angsana New" panose="02020603050405020304" pitchFamily="18" charset="-34"/>
              </a:rPr>
              <a:t>ภาษี</a:t>
            </a:r>
            <a:r>
              <a:rPr lang="th-TH" b="1" u="sng" dirty="0" smtClean="0">
                <a:solidFill>
                  <a:schemeClr val="accent6">
                    <a:lumMod val="75000"/>
                  </a:schemeClr>
                </a:solidFill>
                <a:latin typeface="Angsana New" panose="02020603050405020304" pitchFamily="18" charset="-34"/>
                <a:cs typeface="Angsana New" panose="02020603050405020304" pitchFamily="18" charset="-34"/>
              </a:rPr>
              <a:t>ให้</a:t>
            </a:r>
            <a:r>
              <a:rPr lang="th-TH" b="1" dirty="0" smtClean="0">
                <a:solidFill>
                  <a:schemeClr val="accent6">
                    <a:lumMod val="75000"/>
                  </a:schemeClr>
                </a:solidFill>
                <a:latin typeface="Angsana New" panose="02020603050405020304" pitchFamily="18" charset="-34"/>
                <a:cs typeface="Angsana New" panose="02020603050405020304" pitchFamily="18" charset="-34"/>
              </a:rPr>
              <a:t> </a:t>
            </a:r>
            <a:r>
              <a:rPr lang="th-TH" b="1" dirty="0" smtClean="0">
                <a:solidFill>
                  <a:srgbClr val="FF0000"/>
                </a:solidFill>
                <a:latin typeface="Angsana New" panose="02020603050405020304" pitchFamily="18" charset="-34"/>
                <a:cs typeface="Angsana New" panose="02020603050405020304" pitchFamily="18" charset="-34"/>
              </a:rPr>
              <a:t>(เป็น</a:t>
            </a:r>
            <a:r>
              <a:rPr lang="th-TH" b="1" dirty="0">
                <a:solidFill>
                  <a:srgbClr val="FF0000"/>
                </a:solidFill>
                <a:latin typeface="Angsana New" panose="02020603050405020304" pitchFamily="18" charset="-34"/>
                <a:cs typeface="Angsana New" panose="02020603050405020304" pitchFamily="18" charset="-34"/>
              </a:rPr>
              <a:t>ความผิดวินัยอย่าง</a:t>
            </a:r>
            <a:r>
              <a:rPr lang="th-TH" b="1" dirty="0" smtClean="0">
                <a:solidFill>
                  <a:srgbClr val="FF0000"/>
                </a:solidFill>
                <a:latin typeface="Angsana New" panose="02020603050405020304" pitchFamily="18" charset="-34"/>
                <a:cs typeface="Angsana New" panose="02020603050405020304" pitchFamily="18" charset="-34"/>
              </a:rPr>
              <a:t>ร้ายแรง) </a:t>
            </a:r>
          </a:p>
          <a:p>
            <a:pPr algn="thaiDist">
              <a:buFont typeface="Wingdings" panose="05000000000000000000" pitchFamily="2" charset="2"/>
              <a:buChar char="Ø"/>
            </a:pPr>
            <a:r>
              <a:rPr lang="th-TH" b="1" dirty="0" smtClean="0">
                <a:latin typeface="Angsana New" panose="02020603050405020304" pitchFamily="18" charset="-34"/>
                <a:cs typeface="Angsana New" panose="02020603050405020304" pitchFamily="18" charset="-34"/>
              </a:rPr>
              <a:t>นิติ</a:t>
            </a:r>
            <a:r>
              <a:rPr lang="th-TH" b="1" dirty="0">
                <a:latin typeface="Angsana New" panose="02020603050405020304" pitchFamily="18" charset="-34"/>
                <a:cs typeface="Angsana New" panose="02020603050405020304" pitchFamily="18" charset="-34"/>
              </a:rPr>
              <a:t>กร ฝ่ายกฎหมายและเร่งรัดภาษีอากรค้าง </a:t>
            </a:r>
            <a:r>
              <a:rPr lang="th-TH" b="1" dirty="0" smtClean="0">
                <a:latin typeface="Angsana New" panose="02020603050405020304" pitchFamily="18" charset="-34"/>
                <a:cs typeface="Angsana New" panose="02020603050405020304" pitchFamily="18" charset="-34"/>
              </a:rPr>
              <a:t>สำนักงานสรรพากร</a:t>
            </a:r>
            <a:r>
              <a:rPr lang="th-TH" b="1" dirty="0">
                <a:latin typeface="Angsana New" panose="02020603050405020304" pitchFamily="18" charset="-34"/>
                <a:cs typeface="Angsana New" panose="02020603050405020304" pitchFamily="18" charset="-34"/>
              </a:rPr>
              <a:t>จังหวัดในส่วนภูมิภาค หารายได้พิเศษโดยการ</a:t>
            </a:r>
            <a:r>
              <a:rPr lang="th-TH" b="1" u="sng" dirty="0">
                <a:latin typeface="Angsana New" panose="02020603050405020304" pitchFamily="18" charset="-34"/>
                <a:cs typeface="Angsana New" panose="02020603050405020304" pitchFamily="18" charset="-34"/>
              </a:rPr>
              <a:t>เป็นตัวแทน</a:t>
            </a:r>
            <a:r>
              <a:rPr lang="th-TH" b="1" u="sng" dirty="0" smtClean="0">
                <a:latin typeface="Angsana New" panose="02020603050405020304" pitchFamily="18" charset="-34"/>
                <a:cs typeface="Angsana New" panose="02020603050405020304" pitchFamily="18" charset="-34"/>
              </a:rPr>
              <a:t>ขายประกัน</a:t>
            </a:r>
            <a:r>
              <a:rPr lang="th-TH" b="1" u="sng" dirty="0">
                <a:latin typeface="Angsana New" panose="02020603050405020304" pitchFamily="18" charset="-34"/>
                <a:cs typeface="Angsana New" panose="02020603050405020304" pitchFamily="18" charset="-34"/>
              </a:rPr>
              <a:t>ชีวิตของบริษัทเอกชน </a:t>
            </a:r>
            <a:r>
              <a:rPr lang="th-TH" b="1" dirty="0" smtClean="0">
                <a:latin typeface="Angsana New" panose="02020603050405020304" pitchFamily="18" charset="-34"/>
                <a:cs typeface="Angsana New" panose="02020603050405020304" pitchFamily="18" charset="-34"/>
              </a:rPr>
              <a:t>ขณะเร่งรัด</a:t>
            </a:r>
            <a:r>
              <a:rPr lang="th-TH" b="1" dirty="0">
                <a:latin typeface="Angsana New" panose="02020603050405020304" pitchFamily="18" charset="-34"/>
                <a:cs typeface="Angsana New" panose="02020603050405020304" pitchFamily="18" charset="-34"/>
              </a:rPr>
              <a:t>ภาษีอากร</a:t>
            </a:r>
            <a:r>
              <a:rPr lang="th-TH" b="1" dirty="0" smtClean="0">
                <a:latin typeface="Angsana New" panose="02020603050405020304" pitchFamily="18" charset="-34"/>
                <a:cs typeface="Angsana New" panose="02020603050405020304" pitchFamily="18" charset="-34"/>
              </a:rPr>
              <a:t>ค้าง </a:t>
            </a:r>
            <a:r>
              <a:rPr lang="th-TH" b="1" dirty="0" smtClean="0">
                <a:solidFill>
                  <a:srgbClr val="FF0000"/>
                </a:solidFill>
                <a:latin typeface="Angsana New" panose="02020603050405020304" pitchFamily="18" charset="-34"/>
                <a:cs typeface="Angsana New" panose="02020603050405020304" pitchFamily="18" charset="-34"/>
              </a:rPr>
              <a:t>(เป็น</a:t>
            </a:r>
            <a:r>
              <a:rPr lang="th-TH" b="1" dirty="0">
                <a:solidFill>
                  <a:srgbClr val="FF0000"/>
                </a:solidFill>
                <a:latin typeface="Angsana New" panose="02020603050405020304" pitchFamily="18" charset="-34"/>
                <a:cs typeface="Angsana New" panose="02020603050405020304" pitchFamily="18" charset="-34"/>
              </a:rPr>
              <a:t>ความผิด</a:t>
            </a:r>
            <a:r>
              <a:rPr lang="th-TH" b="1" dirty="0" smtClean="0">
                <a:solidFill>
                  <a:srgbClr val="FF0000"/>
                </a:solidFill>
                <a:latin typeface="Angsana New" panose="02020603050405020304" pitchFamily="18" charset="-34"/>
                <a:cs typeface="Angsana New" panose="02020603050405020304" pitchFamily="18" charset="-34"/>
              </a:rPr>
              <a:t>วินัยอย่าง</a:t>
            </a:r>
            <a:r>
              <a:rPr lang="th-TH" b="1" dirty="0">
                <a:solidFill>
                  <a:srgbClr val="FF0000"/>
                </a:solidFill>
                <a:latin typeface="Angsana New" panose="02020603050405020304" pitchFamily="18" charset="-34"/>
                <a:cs typeface="Angsana New" panose="02020603050405020304" pitchFamily="18" charset="-34"/>
              </a:rPr>
              <a:t>ไม่</a:t>
            </a:r>
            <a:r>
              <a:rPr lang="th-TH" b="1" dirty="0" smtClean="0">
                <a:solidFill>
                  <a:srgbClr val="FF0000"/>
                </a:solidFill>
                <a:latin typeface="Angsana New" panose="02020603050405020304" pitchFamily="18" charset="-34"/>
                <a:cs typeface="Angsana New" panose="02020603050405020304" pitchFamily="18" charset="-34"/>
              </a:rPr>
              <a:t>ร้ายแรง</a:t>
            </a:r>
            <a:r>
              <a:rPr lang="th-TH" b="1" dirty="0" smtClean="0">
                <a:latin typeface="Angsana New" panose="02020603050405020304" pitchFamily="18" charset="-34"/>
                <a:cs typeface="Angsana New" panose="02020603050405020304" pitchFamily="18" charset="-34"/>
              </a:rPr>
              <a:t>)</a:t>
            </a:r>
            <a:endParaRPr lang="th-TH" b="1" dirty="0">
              <a:latin typeface="Angsana New" panose="02020603050405020304" pitchFamily="18" charset="-34"/>
              <a:cs typeface="Angsana New" panose="02020603050405020304" pitchFamily="18" charset="-34"/>
            </a:endParaRPr>
          </a:p>
        </p:txBody>
      </p:sp>
      <p:pic>
        <p:nvPicPr>
          <p:cNvPr id="4" name="Picture 5" descr="logo1200t3 copy"/>
          <p:cNvPicPr>
            <a:picLocks noChangeAspect="1" noChangeArrowheads="1"/>
          </p:cNvPicPr>
          <p:nvPr/>
        </p:nvPicPr>
        <p:blipFill>
          <a:blip r:embed="rId2" cstate="print">
            <a:lum bright="10000"/>
          </a:blip>
          <a:srcRect/>
          <a:stretch>
            <a:fillRect/>
          </a:stretch>
        </p:blipFill>
        <p:spPr bwMode="auto">
          <a:xfrm>
            <a:off x="116942" y="78227"/>
            <a:ext cx="910167" cy="1046517"/>
          </a:xfrm>
          <a:prstGeom prst="rect">
            <a:avLst/>
          </a:prstGeom>
          <a:noFill/>
          <a:ln w="9525">
            <a:noFill/>
            <a:miter lim="800000"/>
            <a:headEnd/>
            <a:tailEnd/>
          </a:ln>
        </p:spPr>
      </p:pic>
      <p:pic>
        <p:nvPicPr>
          <p:cNvPr id="5" name="Picture 1" descr="C:\Documents and Settings\NATO\My Documents\My Pictures\ช่อสะอาด.gif"/>
          <p:cNvPicPr>
            <a:picLocks noChangeAspect="1" noChangeArrowheads="1"/>
          </p:cNvPicPr>
          <p:nvPr/>
        </p:nvPicPr>
        <p:blipFill>
          <a:blip r:embed="rId3" cstate="print"/>
          <a:srcRect/>
          <a:stretch>
            <a:fillRect/>
          </a:stretch>
        </p:blipFill>
        <p:spPr bwMode="auto">
          <a:xfrm>
            <a:off x="7596336" y="59472"/>
            <a:ext cx="1143000" cy="928687"/>
          </a:xfrm>
          <a:prstGeom prst="rect">
            <a:avLst/>
          </a:prstGeom>
          <a:noFill/>
          <a:ln w="9525">
            <a:noFill/>
            <a:miter lim="800000"/>
            <a:headEnd/>
            <a:tailEnd/>
          </a:ln>
        </p:spPr>
      </p:pic>
    </p:spTree>
    <p:extLst>
      <p:ext uri="{BB962C8B-B14F-4D97-AF65-F5344CB8AC3E}">
        <p14:creationId xmlns:p14="http://schemas.microsoft.com/office/powerpoint/2010/main" val="394992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circle(in)">
                                      <p:cBhvr>
                                        <p:cTn id="2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ตัวแทนเนื้อหา 2"/>
          <p:cNvSpPr>
            <a:spLocks noGrp="1"/>
          </p:cNvSpPr>
          <p:nvPr>
            <p:ph idx="1"/>
          </p:nvPr>
        </p:nvSpPr>
        <p:spPr>
          <a:xfrm>
            <a:off x="0" y="1412784"/>
            <a:ext cx="9144000" cy="5001425"/>
          </a:xfrm>
        </p:spPr>
        <p:style>
          <a:lnRef idx="1">
            <a:schemeClr val="accent3"/>
          </a:lnRef>
          <a:fillRef idx="2">
            <a:schemeClr val="accent3"/>
          </a:fillRef>
          <a:effectRef idx="1">
            <a:schemeClr val="accent3"/>
          </a:effectRef>
          <a:fontRef idx="minor">
            <a:schemeClr val="dk1"/>
          </a:fontRef>
        </p:style>
        <p:txBody>
          <a:bodyPr>
            <a:normAutofit/>
          </a:bodyPr>
          <a:lstStyle/>
          <a:p>
            <a:pPr>
              <a:buFont typeface="Wingdings" panose="05000000000000000000" pitchFamily="2" charset="2"/>
              <a:buChar char="Ø"/>
            </a:pPr>
            <a:r>
              <a:rPr lang="th-TH" b="1" dirty="0">
                <a:cs typeface="+mj-cs"/>
              </a:rPr>
              <a:t>การที่เจ้าหน้าที่ของรัฐ</a:t>
            </a:r>
            <a:r>
              <a:rPr lang="th-TH" b="1" dirty="0" smtClean="0">
                <a:cs typeface="+mj-cs"/>
              </a:rPr>
              <a:t>อาศัยตำแหน่ง</a:t>
            </a:r>
            <a:r>
              <a:rPr lang="th-TH" b="1" dirty="0">
                <a:cs typeface="+mj-cs"/>
              </a:rPr>
              <a:t>หน้าที่ทาง</a:t>
            </a:r>
            <a:r>
              <a:rPr lang="th-TH" b="1" dirty="0" smtClean="0">
                <a:cs typeface="+mj-cs"/>
              </a:rPr>
              <a:t>ราชการรับจ้าง</a:t>
            </a:r>
            <a:r>
              <a:rPr lang="th-TH" b="1" dirty="0">
                <a:cs typeface="+mj-cs"/>
              </a:rPr>
              <a:t>เป็นที่ปรึกษาโครงการ เพื่อให้บริษัทเอกชนที่ว่าจ้างนั้นมี</a:t>
            </a:r>
            <a:r>
              <a:rPr lang="th-TH" b="1" dirty="0" smtClean="0">
                <a:cs typeface="+mj-cs"/>
              </a:rPr>
              <a:t>ความน่าเชื่อถือ</a:t>
            </a:r>
            <a:r>
              <a:rPr lang="th-TH" b="1" dirty="0">
                <a:cs typeface="+mj-cs"/>
              </a:rPr>
              <a:t>มากกว่าบริษัท</a:t>
            </a:r>
            <a:r>
              <a:rPr lang="th-TH" b="1" dirty="0" smtClean="0">
                <a:cs typeface="+mj-cs"/>
              </a:rPr>
              <a:t>คู่แข่ง</a:t>
            </a:r>
          </a:p>
          <a:p>
            <a:pPr>
              <a:buFont typeface="Wingdings" panose="05000000000000000000" pitchFamily="2" charset="2"/>
              <a:buChar char="Ø"/>
            </a:pPr>
            <a:r>
              <a:rPr lang="th-TH" b="1" dirty="0">
                <a:solidFill>
                  <a:srgbClr val="FF0000"/>
                </a:solidFill>
                <a:cs typeface="+mj-cs"/>
              </a:rPr>
              <a:t>การที่เจ้าหน้าที่ของรัฐ</a:t>
            </a:r>
            <a:r>
              <a:rPr lang="th-TH" b="1" dirty="0" smtClean="0">
                <a:solidFill>
                  <a:srgbClr val="FF0000"/>
                </a:solidFill>
                <a:cs typeface="+mj-cs"/>
              </a:rPr>
              <a:t>ไม่ทำงาน</a:t>
            </a:r>
            <a:r>
              <a:rPr lang="th-TH" b="1" dirty="0">
                <a:solidFill>
                  <a:srgbClr val="FF0000"/>
                </a:solidFill>
                <a:cs typeface="+mj-cs"/>
              </a:rPr>
              <a:t>ที่ได้รับมอบหมาย</a:t>
            </a:r>
            <a:r>
              <a:rPr lang="th-TH" b="1" dirty="0" smtClean="0">
                <a:solidFill>
                  <a:srgbClr val="FF0000"/>
                </a:solidFill>
                <a:cs typeface="+mj-cs"/>
              </a:rPr>
              <a:t>จากหน่วยงาน</a:t>
            </a:r>
            <a:r>
              <a:rPr lang="th-TH" b="1" dirty="0">
                <a:solidFill>
                  <a:srgbClr val="FF0000"/>
                </a:solidFill>
                <a:cs typeface="+mj-cs"/>
              </a:rPr>
              <a:t>อย่าง</a:t>
            </a:r>
            <a:r>
              <a:rPr lang="th-TH" b="1" dirty="0" smtClean="0">
                <a:solidFill>
                  <a:srgbClr val="FF0000"/>
                </a:solidFill>
                <a:cs typeface="+mj-cs"/>
              </a:rPr>
              <a:t>เต็มที่แต่</a:t>
            </a:r>
            <a:r>
              <a:rPr lang="th-TH" b="1" dirty="0">
                <a:solidFill>
                  <a:srgbClr val="FF0000"/>
                </a:solidFill>
                <a:cs typeface="+mj-cs"/>
              </a:rPr>
              <a:t>เอาเวลาไปรับงานพิเศษอื่น ๆ ที่อยู่</a:t>
            </a:r>
            <a:r>
              <a:rPr lang="th-TH" b="1" dirty="0" smtClean="0">
                <a:solidFill>
                  <a:srgbClr val="FF0000"/>
                </a:solidFill>
                <a:cs typeface="+mj-cs"/>
              </a:rPr>
              <a:t>นอกเหนืออำนาจ</a:t>
            </a:r>
            <a:r>
              <a:rPr lang="th-TH" b="1" dirty="0">
                <a:solidFill>
                  <a:srgbClr val="FF0000"/>
                </a:solidFill>
                <a:cs typeface="+mj-cs"/>
              </a:rPr>
              <a:t>หน้าที่ที่ได้รับมอบหมายจาก</a:t>
            </a:r>
            <a:r>
              <a:rPr lang="th-TH" b="1" dirty="0" smtClean="0">
                <a:solidFill>
                  <a:srgbClr val="FF0000"/>
                </a:solidFill>
                <a:cs typeface="+mj-cs"/>
              </a:rPr>
              <a:t>หน่วยงาน</a:t>
            </a:r>
          </a:p>
          <a:p>
            <a:pPr>
              <a:buFont typeface="Wingdings" panose="05000000000000000000" pitchFamily="2" charset="2"/>
              <a:buChar char="Ø"/>
            </a:pPr>
            <a:r>
              <a:rPr lang="th-TH" b="1" dirty="0">
                <a:solidFill>
                  <a:srgbClr val="0070C0"/>
                </a:solidFill>
                <a:cs typeface="+mj-cs"/>
              </a:rPr>
              <a:t>การที่ผู้ตรวจสอบบัญชี</a:t>
            </a:r>
            <a:r>
              <a:rPr lang="th-TH" b="1" dirty="0" smtClean="0">
                <a:solidFill>
                  <a:srgbClr val="0070C0"/>
                </a:solidFill>
                <a:cs typeface="+mj-cs"/>
              </a:rPr>
              <a:t>ภาครัฐ รับ</a:t>
            </a:r>
            <a:r>
              <a:rPr lang="th-TH" b="1" dirty="0">
                <a:solidFill>
                  <a:srgbClr val="0070C0"/>
                </a:solidFill>
                <a:cs typeface="+mj-cs"/>
              </a:rPr>
              <a:t>งานพิเศษเป็นที่</a:t>
            </a:r>
            <a:r>
              <a:rPr lang="th-TH" b="1" dirty="0" smtClean="0">
                <a:solidFill>
                  <a:srgbClr val="0070C0"/>
                </a:solidFill>
                <a:cs typeface="+mj-cs"/>
              </a:rPr>
              <a:t>ปรึกษาหรือ</a:t>
            </a:r>
            <a:r>
              <a:rPr lang="th-TH" b="1" dirty="0">
                <a:solidFill>
                  <a:srgbClr val="0070C0"/>
                </a:solidFill>
                <a:cs typeface="+mj-cs"/>
              </a:rPr>
              <a:t>เป็น</a:t>
            </a:r>
            <a:r>
              <a:rPr lang="th-TH" b="1" dirty="0" smtClean="0">
                <a:solidFill>
                  <a:srgbClr val="0070C0"/>
                </a:solidFill>
                <a:cs typeface="+mj-cs"/>
              </a:rPr>
              <a:t>ผู้ทำบัญชี</a:t>
            </a:r>
            <a:r>
              <a:rPr lang="th-TH" b="1" dirty="0">
                <a:solidFill>
                  <a:srgbClr val="0070C0"/>
                </a:solidFill>
                <a:cs typeface="+mj-cs"/>
              </a:rPr>
              <a:t>ให้กับบริษัทที่ต้องถูกตรวจสอบ</a:t>
            </a:r>
          </a:p>
        </p:txBody>
      </p:sp>
      <p:pic>
        <p:nvPicPr>
          <p:cNvPr id="4" name="Picture 5" descr="logo1200t3 copy"/>
          <p:cNvPicPr>
            <a:picLocks noChangeAspect="1" noChangeArrowheads="1"/>
          </p:cNvPicPr>
          <p:nvPr/>
        </p:nvPicPr>
        <p:blipFill>
          <a:blip r:embed="rId3" cstate="print">
            <a:lum bright="10000"/>
          </a:blip>
          <a:srcRect/>
          <a:stretch>
            <a:fillRect/>
          </a:stretch>
        </p:blipFill>
        <p:spPr bwMode="auto">
          <a:xfrm>
            <a:off x="116942" y="78227"/>
            <a:ext cx="910167" cy="1190533"/>
          </a:xfrm>
          <a:prstGeom prst="rect">
            <a:avLst/>
          </a:prstGeom>
          <a:noFill/>
          <a:ln w="9525">
            <a:noFill/>
            <a:miter lim="800000"/>
            <a:headEnd/>
            <a:tailEnd/>
          </a:ln>
        </p:spPr>
      </p:pic>
      <p:pic>
        <p:nvPicPr>
          <p:cNvPr id="5" name="Picture 1" descr="C:\Documents and Settings\NATO\My Documents\My Pictures\ช่อสะอาด.gif"/>
          <p:cNvPicPr>
            <a:picLocks noChangeAspect="1" noChangeArrowheads="1"/>
          </p:cNvPicPr>
          <p:nvPr/>
        </p:nvPicPr>
        <p:blipFill>
          <a:blip r:embed="rId4" cstate="print"/>
          <a:srcRect/>
          <a:stretch>
            <a:fillRect/>
          </a:stretch>
        </p:blipFill>
        <p:spPr bwMode="auto">
          <a:xfrm>
            <a:off x="7380312" y="130015"/>
            <a:ext cx="1143000" cy="928687"/>
          </a:xfrm>
          <a:prstGeom prst="rect">
            <a:avLst/>
          </a:prstGeom>
          <a:noFill/>
          <a:ln w="9525">
            <a:noFill/>
            <a:miter lim="800000"/>
            <a:headEnd/>
            <a:tailEnd/>
          </a:ln>
        </p:spPr>
      </p:pic>
    </p:spTree>
    <p:extLst>
      <p:ext uri="{BB962C8B-B14F-4D97-AF65-F5344CB8AC3E}">
        <p14:creationId xmlns:p14="http://schemas.microsoft.com/office/powerpoint/2010/main" val="41310355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26221" y="1412776"/>
            <a:ext cx="9144000" cy="1143000"/>
          </a:xfrm>
        </p:spPr>
        <p:style>
          <a:lnRef idx="1">
            <a:schemeClr val="accent2"/>
          </a:lnRef>
          <a:fillRef idx="2">
            <a:schemeClr val="accent2"/>
          </a:fillRef>
          <a:effectRef idx="1">
            <a:schemeClr val="accent2"/>
          </a:effectRef>
          <a:fontRef idx="minor">
            <a:schemeClr val="dk1"/>
          </a:fontRef>
        </p:style>
        <p:txBody>
          <a:bodyPr/>
          <a:lstStyle/>
          <a:p>
            <a:r>
              <a:rPr lang="th-TH" b="1" dirty="0" smtClean="0">
                <a:solidFill>
                  <a:srgbClr val="7030A0"/>
                </a:solidFill>
              </a:rPr>
              <a:t>5. การ</a:t>
            </a:r>
            <a:r>
              <a:rPr lang="th-TH" b="1" dirty="0">
                <a:solidFill>
                  <a:srgbClr val="7030A0"/>
                </a:solidFill>
              </a:rPr>
              <a:t>รู้ข้อมูล</a:t>
            </a:r>
            <a:r>
              <a:rPr lang="th-TH" b="1" dirty="0" smtClean="0">
                <a:solidFill>
                  <a:srgbClr val="7030A0"/>
                </a:solidFill>
              </a:rPr>
              <a:t>ภายใน </a:t>
            </a:r>
            <a:r>
              <a:rPr lang="th-TH" b="1" dirty="0">
                <a:solidFill>
                  <a:srgbClr val="7030A0"/>
                </a:solidFill>
              </a:rPr>
              <a:t>(</a:t>
            </a:r>
            <a:r>
              <a:rPr lang="en-US" b="1" dirty="0">
                <a:solidFill>
                  <a:srgbClr val="7030A0"/>
                </a:solidFill>
              </a:rPr>
              <a:t>Inside information)</a:t>
            </a:r>
            <a:endParaRPr lang="th-TH" b="1" dirty="0">
              <a:solidFill>
                <a:srgbClr val="7030A0"/>
              </a:solidFill>
            </a:endParaRPr>
          </a:p>
        </p:txBody>
      </p:sp>
      <p:sp>
        <p:nvSpPr>
          <p:cNvPr id="3" name="ตัวแทนเนื้อหา 2"/>
          <p:cNvSpPr>
            <a:spLocks noGrp="1"/>
          </p:cNvSpPr>
          <p:nvPr>
            <p:ph idx="1"/>
          </p:nvPr>
        </p:nvSpPr>
        <p:spPr>
          <a:xfrm>
            <a:off x="0" y="2492896"/>
            <a:ext cx="9144000" cy="2880320"/>
          </a:xfrm>
        </p:spPr>
        <p:style>
          <a:lnRef idx="1">
            <a:schemeClr val="accent5"/>
          </a:lnRef>
          <a:fillRef idx="2">
            <a:schemeClr val="accent5"/>
          </a:fillRef>
          <a:effectRef idx="1">
            <a:schemeClr val="accent5"/>
          </a:effectRef>
          <a:fontRef idx="minor">
            <a:schemeClr val="dk1"/>
          </a:fontRef>
        </p:style>
        <p:txBody>
          <a:bodyPr/>
          <a:lstStyle/>
          <a:p>
            <a:pPr algn="thaiDist"/>
            <a:r>
              <a:rPr lang="th-TH" b="1" dirty="0">
                <a:solidFill>
                  <a:schemeClr val="accent2">
                    <a:lumMod val="75000"/>
                  </a:schemeClr>
                </a:solidFill>
                <a:latin typeface="Angsana New" panose="02020603050405020304" pitchFamily="18" charset="-34"/>
                <a:cs typeface="Angsana New" panose="02020603050405020304" pitchFamily="18" charset="-34"/>
              </a:rPr>
              <a:t>เป็น</a:t>
            </a:r>
            <a:r>
              <a:rPr lang="th-TH" b="1" dirty="0" smtClean="0">
                <a:solidFill>
                  <a:schemeClr val="accent2">
                    <a:lumMod val="75000"/>
                  </a:schemeClr>
                </a:solidFill>
                <a:latin typeface="Angsana New" panose="02020603050405020304" pitchFamily="18" charset="-34"/>
                <a:cs typeface="Angsana New" panose="02020603050405020304" pitchFamily="18" charset="-34"/>
              </a:rPr>
              <a:t>สถานการณ์ที่เจ้าหน้าที่</a:t>
            </a:r>
            <a:r>
              <a:rPr lang="th-TH" b="1" dirty="0">
                <a:solidFill>
                  <a:schemeClr val="accent2">
                    <a:lumMod val="75000"/>
                  </a:schemeClr>
                </a:solidFill>
                <a:latin typeface="Angsana New" panose="02020603050405020304" pitchFamily="18" charset="-34"/>
                <a:cs typeface="Angsana New" panose="02020603050405020304" pitchFamily="18" charset="-34"/>
              </a:rPr>
              <a:t>ของรัฐใช้ประโยชน์จากการที่ตนเองรับรู้ข้อมูล</a:t>
            </a:r>
            <a:r>
              <a:rPr lang="th-TH" b="1" dirty="0" smtClean="0">
                <a:solidFill>
                  <a:schemeClr val="accent2">
                    <a:lumMod val="75000"/>
                  </a:schemeClr>
                </a:solidFill>
                <a:latin typeface="Angsana New" panose="02020603050405020304" pitchFamily="18" charset="-34"/>
                <a:cs typeface="Angsana New" panose="02020603050405020304" pitchFamily="18" charset="-34"/>
              </a:rPr>
              <a:t>ภายในหน่วยงาน และนำข้อมูล</a:t>
            </a:r>
            <a:r>
              <a:rPr lang="th-TH" b="1" dirty="0">
                <a:solidFill>
                  <a:schemeClr val="accent2">
                    <a:lumMod val="75000"/>
                  </a:schemeClr>
                </a:solidFill>
                <a:latin typeface="Angsana New" panose="02020603050405020304" pitchFamily="18" charset="-34"/>
                <a:cs typeface="Angsana New" panose="02020603050405020304" pitchFamily="18" charset="-34"/>
              </a:rPr>
              <a:t>นั้นไปหาผลประโยชน์ให้กับตนเองหรือพวก</a:t>
            </a:r>
            <a:r>
              <a:rPr lang="th-TH" b="1" dirty="0" smtClean="0">
                <a:solidFill>
                  <a:schemeClr val="accent2">
                    <a:lumMod val="75000"/>
                  </a:schemeClr>
                </a:solidFill>
                <a:latin typeface="Angsana New" panose="02020603050405020304" pitchFamily="18" charset="-34"/>
                <a:cs typeface="Angsana New" panose="02020603050405020304" pitchFamily="18" charset="-34"/>
              </a:rPr>
              <a:t>พ้องอาจจะ</a:t>
            </a:r>
            <a:r>
              <a:rPr lang="th-TH" b="1" dirty="0">
                <a:solidFill>
                  <a:schemeClr val="accent2">
                    <a:lumMod val="75000"/>
                  </a:schemeClr>
                </a:solidFill>
                <a:latin typeface="Angsana New" panose="02020603050405020304" pitchFamily="18" charset="-34"/>
                <a:cs typeface="Angsana New" panose="02020603050405020304" pitchFamily="18" charset="-34"/>
              </a:rPr>
              <a:t>ไปหาประโยชน์โดยการขายข้อมูลหรือเข้าเอาประโยชน์เสียเอง</a:t>
            </a:r>
          </a:p>
        </p:txBody>
      </p:sp>
      <p:pic>
        <p:nvPicPr>
          <p:cNvPr id="4" name="Picture 5" descr="logo1200t3 copy"/>
          <p:cNvPicPr>
            <a:picLocks noChangeAspect="1" noChangeArrowheads="1"/>
          </p:cNvPicPr>
          <p:nvPr/>
        </p:nvPicPr>
        <p:blipFill>
          <a:blip r:embed="rId2" cstate="print">
            <a:lum bright="10000"/>
          </a:blip>
          <a:srcRect/>
          <a:stretch>
            <a:fillRect/>
          </a:stretch>
        </p:blipFill>
        <p:spPr bwMode="auto">
          <a:xfrm>
            <a:off x="116942" y="78227"/>
            <a:ext cx="910167" cy="1118525"/>
          </a:xfrm>
          <a:prstGeom prst="rect">
            <a:avLst/>
          </a:prstGeom>
          <a:noFill/>
          <a:ln w="9525">
            <a:noFill/>
            <a:miter lim="800000"/>
            <a:headEnd/>
            <a:tailEnd/>
          </a:ln>
        </p:spPr>
      </p:pic>
      <p:pic>
        <p:nvPicPr>
          <p:cNvPr id="5" name="Picture 1" descr="C:\Documents and Settings\NATO\My Documents\My Pictures\ช่อสะอาด.gif"/>
          <p:cNvPicPr>
            <a:picLocks noChangeAspect="1" noChangeArrowheads="1"/>
          </p:cNvPicPr>
          <p:nvPr/>
        </p:nvPicPr>
        <p:blipFill>
          <a:blip r:embed="rId3" cstate="print"/>
          <a:srcRect/>
          <a:stretch>
            <a:fillRect/>
          </a:stretch>
        </p:blipFill>
        <p:spPr bwMode="auto">
          <a:xfrm>
            <a:off x="7380312" y="130015"/>
            <a:ext cx="1143000" cy="928687"/>
          </a:xfrm>
          <a:prstGeom prst="rect">
            <a:avLst/>
          </a:prstGeom>
          <a:noFill/>
          <a:ln w="9525">
            <a:noFill/>
            <a:miter lim="800000"/>
            <a:headEnd/>
            <a:tailEnd/>
          </a:ln>
        </p:spPr>
      </p:pic>
    </p:spTree>
    <p:extLst>
      <p:ext uri="{BB962C8B-B14F-4D97-AF65-F5344CB8AC3E}">
        <p14:creationId xmlns:p14="http://schemas.microsoft.com/office/powerpoint/2010/main" val="194335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ตัวแทนเนื้อหา 2"/>
          <p:cNvSpPr>
            <a:spLocks noGrp="1"/>
          </p:cNvSpPr>
          <p:nvPr>
            <p:ph idx="1"/>
          </p:nvPr>
        </p:nvSpPr>
        <p:spPr>
          <a:xfrm>
            <a:off x="0" y="1484784"/>
            <a:ext cx="9144000" cy="4525963"/>
          </a:xfrm>
        </p:spPr>
        <p:style>
          <a:lnRef idx="1">
            <a:schemeClr val="accent1"/>
          </a:lnRef>
          <a:fillRef idx="2">
            <a:schemeClr val="accent1"/>
          </a:fillRef>
          <a:effectRef idx="1">
            <a:schemeClr val="accent1"/>
          </a:effectRef>
          <a:fontRef idx="minor">
            <a:schemeClr val="dk1"/>
          </a:fontRef>
        </p:style>
        <p:txBody>
          <a:bodyPr>
            <a:normAutofit lnSpcReduction="10000"/>
          </a:bodyPr>
          <a:lstStyle/>
          <a:p>
            <a:pPr>
              <a:buFont typeface="Wingdings" panose="05000000000000000000" pitchFamily="2" charset="2"/>
              <a:buChar char="Ø"/>
            </a:pPr>
            <a:r>
              <a:rPr lang="th-TH" b="1" dirty="0">
                <a:latin typeface="Angsana New" panose="02020603050405020304" pitchFamily="18" charset="-34"/>
                <a:cs typeface="Angsana New" panose="02020603050405020304" pitchFamily="18" charset="-34"/>
              </a:rPr>
              <a:t>นายช่าง 5 แผนกชุมสายโทรศัพท์เคลื่อนที่</a:t>
            </a:r>
            <a:r>
              <a:rPr lang="th-TH" b="1" dirty="0" smtClean="0">
                <a:latin typeface="Angsana New" panose="02020603050405020304" pitchFamily="18" charset="-34"/>
                <a:cs typeface="Angsana New" panose="02020603050405020304" pitchFamily="18" charset="-34"/>
              </a:rPr>
              <a:t>ขององค์การโทรศัพท์</a:t>
            </a:r>
            <a:r>
              <a:rPr lang="th-TH" b="1" dirty="0">
                <a:latin typeface="Angsana New" panose="02020603050405020304" pitchFamily="18" charset="-34"/>
                <a:cs typeface="Angsana New" panose="02020603050405020304" pitchFamily="18" charset="-34"/>
              </a:rPr>
              <a:t>แห่งประเทศไทย </a:t>
            </a:r>
            <a:r>
              <a:rPr lang="th-TH" b="1" dirty="0" smtClean="0">
                <a:latin typeface="Angsana New" panose="02020603050405020304" pitchFamily="18" charset="-34"/>
                <a:cs typeface="Angsana New" panose="02020603050405020304" pitchFamily="18" charset="-34"/>
              </a:rPr>
              <a:t>ได้</a:t>
            </a:r>
            <a:r>
              <a:rPr lang="th-TH" b="1" u="sng" dirty="0" smtClean="0">
                <a:latin typeface="Angsana New" panose="02020603050405020304" pitchFamily="18" charset="-34"/>
                <a:cs typeface="Angsana New" panose="02020603050405020304" pitchFamily="18" charset="-34"/>
              </a:rPr>
              <a:t>นำข้อมูล</a:t>
            </a:r>
            <a:r>
              <a:rPr lang="th-TH" b="1" u="sng" dirty="0">
                <a:latin typeface="Angsana New" panose="02020603050405020304" pitchFamily="18" charset="-34"/>
                <a:cs typeface="Angsana New" panose="02020603050405020304" pitchFamily="18" charset="-34"/>
              </a:rPr>
              <a:t>เลขหมาย</a:t>
            </a:r>
            <a:r>
              <a:rPr lang="th-TH" b="1" u="sng" dirty="0" smtClean="0">
                <a:latin typeface="Angsana New" panose="02020603050405020304" pitchFamily="18" charset="-34"/>
                <a:cs typeface="Angsana New" panose="02020603050405020304" pitchFamily="18" charset="-34"/>
              </a:rPr>
              <a:t>โทรศัพท์เคลื่อนที่ระบบ </a:t>
            </a:r>
            <a:r>
              <a:rPr lang="th-TH" b="1" u="sng" dirty="0">
                <a:latin typeface="Angsana New" panose="02020603050405020304" pitchFamily="18" charset="-34"/>
                <a:cs typeface="Angsana New" panose="02020603050405020304" pitchFamily="18" charset="-34"/>
              </a:rPr>
              <a:t>470 </a:t>
            </a:r>
            <a:r>
              <a:rPr lang="en-US" b="1" u="sng" dirty="0">
                <a:latin typeface="Angsana New" panose="02020603050405020304" pitchFamily="18" charset="-34"/>
                <a:cs typeface="Angsana New" panose="02020603050405020304" pitchFamily="18" charset="-34"/>
              </a:rPr>
              <a:t>MHZ </a:t>
            </a:r>
            <a:r>
              <a:rPr lang="th-TH" b="1" u="sng" dirty="0">
                <a:latin typeface="Angsana New" panose="02020603050405020304" pitchFamily="18" charset="-34"/>
                <a:cs typeface="Angsana New" panose="02020603050405020304" pitchFamily="18" charset="-34"/>
              </a:rPr>
              <a:t>และระบบ</a:t>
            </a:r>
            <a:r>
              <a:rPr lang="th-TH" b="1" u="sng" dirty="0" smtClean="0">
                <a:latin typeface="Angsana New" panose="02020603050405020304" pitchFamily="18" charset="-34"/>
                <a:cs typeface="Angsana New" panose="02020603050405020304" pitchFamily="18" charset="-34"/>
              </a:rPr>
              <a:t>ปลด</a:t>
            </a:r>
            <a:r>
              <a:rPr lang="th-TH" b="1" u="sng" dirty="0" err="1" smtClean="0">
                <a:latin typeface="Angsana New" panose="02020603050405020304" pitchFamily="18" charset="-34"/>
                <a:cs typeface="Angsana New" panose="02020603050405020304" pitchFamily="18" charset="-34"/>
              </a:rPr>
              <a:t>ล็อค</a:t>
            </a:r>
            <a:r>
              <a:rPr lang="th-TH" b="1" u="sng" dirty="0" smtClean="0">
                <a:latin typeface="Angsana New" panose="02020603050405020304" pitchFamily="18" charset="-34"/>
                <a:cs typeface="Angsana New" panose="02020603050405020304" pitchFamily="18" charset="-34"/>
              </a:rPr>
              <a:t>ไป</a:t>
            </a:r>
            <a:r>
              <a:rPr lang="th-TH" b="1" u="sng" dirty="0">
                <a:latin typeface="Angsana New" panose="02020603050405020304" pitchFamily="18" charset="-34"/>
                <a:cs typeface="Angsana New" panose="02020603050405020304" pitchFamily="18" charset="-34"/>
              </a:rPr>
              <a:t>ขาย</a:t>
            </a:r>
            <a:r>
              <a:rPr lang="th-TH" b="1" dirty="0">
                <a:latin typeface="Angsana New" panose="02020603050405020304" pitchFamily="18" charset="-34"/>
                <a:cs typeface="Angsana New" panose="02020603050405020304" pitchFamily="18" charset="-34"/>
              </a:rPr>
              <a:t>ให้แก่ผู้อื่น จำนวน 40 </a:t>
            </a:r>
            <a:r>
              <a:rPr lang="th-TH" b="1" dirty="0" smtClean="0">
                <a:latin typeface="Angsana New" panose="02020603050405020304" pitchFamily="18" charset="-34"/>
                <a:cs typeface="Angsana New" panose="02020603050405020304" pitchFamily="18" charset="-34"/>
              </a:rPr>
              <a:t>หมายเลข</a:t>
            </a:r>
            <a:r>
              <a:rPr lang="th-TH" b="1" dirty="0" smtClean="0">
                <a:solidFill>
                  <a:srgbClr val="C00000"/>
                </a:solidFill>
              </a:rPr>
              <a:t>( ป.ป.ช. ชี้มูลความผิดตาม ป. อาญา ม. </a:t>
            </a:r>
            <a:r>
              <a:rPr lang="th-TH" b="1" dirty="0">
                <a:solidFill>
                  <a:srgbClr val="C00000"/>
                </a:solidFill>
              </a:rPr>
              <a:t>151 </a:t>
            </a:r>
            <a:r>
              <a:rPr lang="th-TH" b="1" dirty="0" smtClean="0">
                <a:solidFill>
                  <a:srgbClr val="C00000"/>
                </a:solidFill>
              </a:rPr>
              <a:t>ม. </a:t>
            </a:r>
            <a:r>
              <a:rPr lang="th-TH" b="1" dirty="0">
                <a:solidFill>
                  <a:srgbClr val="C00000"/>
                </a:solidFill>
              </a:rPr>
              <a:t>157 </a:t>
            </a:r>
            <a:r>
              <a:rPr lang="th-TH" b="1" dirty="0" smtClean="0">
                <a:solidFill>
                  <a:srgbClr val="C00000"/>
                </a:solidFill>
              </a:rPr>
              <a:t>และม. 164)</a:t>
            </a:r>
          </a:p>
          <a:p>
            <a:pPr>
              <a:buFont typeface="Wingdings" panose="05000000000000000000" pitchFamily="2" charset="2"/>
              <a:buChar char="Ø"/>
            </a:pPr>
            <a:r>
              <a:rPr lang="th-TH" b="1" dirty="0">
                <a:solidFill>
                  <a:srgbClr val="00B050"/>
                </a:solidFill>
                <a:latin typeface="TH#20SarabunIT#f9"/>
                <a:cs typeface="+mj-cs"/>
              </a:rPr>
              <a:t>เจ้าหน้าที่พัสดุของหน่วยงานเปิดเผยหรือ</a:t>
            </a:r>
            <a:r>
              <a:rPr lang="th-TH" b="1" u="sng" dirty="0">
                <a:solidFill>
                  <a:srgbClr val="00B050"/>
                </a:solidFill>
                <a:latin typeface="TH#20SarabunIT#f9"/>
                <a:cs typeface="+mj-cs"/>
              </a:rPr>
              <a:t>ขาย</a:t>
            </a:r>
            <a:r>
              <a:rPr lang="th-TH" b="1" u="sng" dirty="0" smtClean="0">
                <a:solidFill>
                  <a:srgbClr val="00B050"/>
                </a:solidFill>
                <a:latin typeface="TH#20SarabunIT#f9"/>
                <a:cs typeface="+mj-cs"/>
              </a:rPr>
              <a:t>ข้อมูลที่สำคัญ</a:t>
            </a:r>
            <a:r>
              <a:rPr lang="th-TH" b="1" u="sng" dirty="0">
                <a:solidFill>
                  <a:srgbClr val="00B050"/>
                </a:solidFill>
                <a:latin typeface="TH#20SarabunIT#f9"/>
                <a:cs typeface="+mj-cs"/>
              </a:rPr>
              <a:t>ของฝ่ายที่มายื่นประมูลไว้ก่อนหน้าให้แก่ผู้ประมูลรายอื่น</a:t>
            </a:r>
            <a:r>
              <a:rPr lang="th-TH" b="1" dirty="0">
                <a:solidFill>
                  <a:srgbClr val="00B050"/>
                </a:solidFill>
                <a:latin typeface="TH#20SarabunIT#f9"/>
                <a:cs typeface="+mj-cs"/>
              </a:rPr>
              <a:t>ที่</a:t>
            </a:r>
            <a:r>
              <a:rPr lang="th-TH" b="1" dirty="0" smtClean="0">
                <a:solidFill>
                  <a:srgbClr val="00B050"/>
                </a:solidFill>
                <a:latin typeface="TH#20SarabunIT#f9"/>
                <a:cs typeface="+mj-cs"/>
              </a:rPr>
              <a:t>ให้ผลประโยชน์ทำให้</a:t>
            </a:r>
            <a:r>
              <a:rPr lang="th-TH" b="1" dirty="0">
                <a:solidFill>
                  <a:srgbClr val="00B050"/>
                </a:solidFill>
                <a:latin typeface="TH#20SarabunIT#f9"/>
                <a:cs typeface="+mj-cs"/>
              </a:rPr>
              <a:t>ฝ่ายที่มายื่นประมูลไว้ก่อนหน้า</a:t>
            </a:r>
            <a:r>
              <a:rPr lang="th-TH" b="1" dirty="0" smtClean="0">
                <a:solidFill>
                  <a:srgbClr val="00B050"/>
                </a:solidFill>
                <a:latin typeface="TH#20SarabunIT#f9"/>
                <a:cs typeface="+mj-cs"/>
              </a:rPr>
              <a:t>เสียเปรียบ</a:t>
            </a:r>
          </a:p>
          <a:p>
            <a:pPr>
              <a:buFont typeface="Wingdings" panose="05000000000000000000" pitchFamily="2" charset="2"/>
              <a:buChar char="Ø"/>
            </a:pPr>
            <a:r>
              <a:rPr lang="th-TH" b="1" dirty="0">
                <a:solidFill>
                  <a:srgbClr val="002060"/>
                </a:solidFill>
                <a:latin typeface="TH#20SarabunIT#f9"/>
                <a:cs typeface="+mj-cs"/>
              </a:rPr>
              <a:t>การที่เจ้าหน้าที่ของรัฐทราบข้อมูลโครงการตัดถนน</a:t>
            </a:r>
            <a:r>
              <a:rPr lang="th-TH" b="1" dirty="0" smtClean="0">
                <a:solidFill>
                  <a:srgbClr val="002060"/>
                </a:solidFill>
                <a:latin typeface="TH#20SarabunIT#f9"/>
                <a:cs typeface="+mj-cs"/>
              </a:rPr>
              <a:t>เข้าหมู่บ้านบอกญาติหรือทำเอง</a:t>
            </a:r>
            <a:endParaRPr lang="th-TH" b="1" dirty="0">
              <a:solidFill>
                <a:srgbClr val="002060"/>
              </a:solidFill>
              <a:cs typeface="+mj-cs"/>
            </a:endParaRPr>
          </a:p>
        </p:txBody>
      </p:sp>
      <p:pic>
        <p:nvPicPr>
          <p:cNvPr id="4" name="Picture 5" descr="logo1200t3 copy"/>
          <p:cNvPicPr>
            <a:picLocks noChangeAspect="1" noChangeArrowheads="1"/>
          </p:cNvPicPr>
          <p:nvPr/>
        </p:nvPicPr>
        <p:blipFill>
          <a:blip r:embed="rId2" cstate="print">
            <a:lum bright="10000"/>
          </a:blip>
          <a:srcRect/>
          <a:stretch>
            <a:fillRect/>
          </a:stretch>
        </p:blipFill>
        <p:spPr bwMode="auto">
          <a:xfrm>
            <a:off x="116942" y="78227"/>
            <a:ext cx="1070682" cy="1334549"/>
          </a:xfrm>
          <a:prstGeom prst="rect">
            <a:avLst/>
          </a:prstGeom>
          <a:noFill/>
          <a:ln w="9525">
            <a:noFill/>
            <a:miter lim="800000"/>
            <a:headEnd/>
            <a:tailEnd/>
          </a:ln>
        </p:spPr>
      </p:pic>
      <p:pic>
        <p:nvPicPr>
          <p:cNvPr id="5" name="Picture 1" descr="C:\Documents and Settings\NATO\My Documents\My Pictures\ช่อสะอาด.gif"/>
          <p:cNvPicPr>
            <a:picLocks noChangeAspect="1" noChangeArrowheads="1"/>
          </p:cNvPicPr>
          <p:nvPr/>
        </p:nvPicPr>
        <p:blipFill>
          <a:blip r:embed="rId3" cstate="print"/>
          <a:srcRect/>
          <a:stretch>
            <a:fillRect/>
          </a:stretch>
        </p:blipFill>
        <p:spPr bwMode="auto">
          <a:xfrm>
            <a:off x="7380312" y="130015"/>
            <a:ext cx="1143000" cy="928687"/>
          </a:xfrm>
          <a:prstGeom prst="rect">
            <a:avLst/>
          </a:prstGeom>
          <a:noFill/>
          <a:ln w="9525">
            <a:noFill/>
            <a:miter lim="800000"/>
            <a:headEnd/>
            <a:tailEnd/>
          </a:ln>
        </p:spPr>
      </p:pic>
    </p:spTree>
    <p:extLst>
      <p:ext uri="{BB962C8B-B14F-4D97-AF65-F5344CB8AC3E}">
        <p14:creationId xmlns:p14="http://schemas.microsoft.com/office/powerpoint/2010/main" val="38277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ircle(in)">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0" y="1412805"/>
            <a:ext cx="9144000" cy="1728193"/>
          </a:xfrm>
        </p:spPr>
        <p:style>
          <a:lnRef idx="1">
            <a:schemeClr val="accent1"/>
          </a:lnRef>
          <a:fillRef idx="2">
            <a:schemeClr val="accent1"/>
          </a:fillRef>
          <a:effectRef idx="1">
            <a:schemeClr val="accent1"/>
          </a:effectRef>
          <a:fontRef idx="minor">
            <a:schemeClr val="dk1"/>
          </a:fontRef>
        </p:style>
        <p:txBody>
          <a:bodyPr>
            <a:normAutofit/>
          </a:bodyPr>
          <a:lstStyle/>
          <a:p>
            <a:r>
              <a:rPr lang="th-TH" b="1" dirty="0" smtClean="0">
                <a:latin typeface="TH#20SarabunIT#f9,Bold"/>
              </a:rPr>
              <a:t>6. </a:t>
            </a:r>
            <a:r>
              <a:rPr lang="th-TH" b="1" dirty="0" smtClean="0">
                <a:latin typeface="Angsana New" panose="02020603050405020304" pitchFamily="18" charset="-34"/>
                <a:cs typeface="Angsana New" panose="02020603050405020304" pitchFamily="18" charset="-34"/>
              </a:rPr>
              <a:t>การ</a:t>
            </a:r>
            <a:r>
              <a:rPr lang="th-TH" b="1" dirty="0">
                <a:latin typeface="Angsana New" panose="02020603050405020304" pitchFamily="18" charset="-34"/>
                <a:cs typeface="Angsana New" panose="02020603050405020304" pitchFamily="18" charset="-34"/>
              </a:rPr>
              <a:t>ใช้ทรัพย์สิน</a:t>
            </a:r>
            <a:r>
              <a:rPr lang="th-TH" b="1" dirty="0" smtClean="0">
                <a:latin typeface="Angsana New" panose="02020603050405020304" pitchFamily="18" charset="-34"/>
                <a:cs typeface="Angsana New" panose="02020603050405020304" pitchFamily="18" charset="-34"/>
              </a:rPr>
              <a:t>ของราชการ</a:t>
            </a:r>
            <a:r>
              <a:rPr lang="th-TH" b="1" dirty="0">
                <a:latin typeface="Angsana New" panose="02020603050405020304" pitchFamily="18" charset="-34"/>
                <a:cs typeface="Angsana New" panose="02020603050405020304" pitchFamily="18" charset="-34"/>
              </a:rPr>
              <a:t>เพื่อประโยชน์ธุรกิจส่วนตัว</a:t>
            </a:r>
            <a:br>
              <a:rPr lang="th-TH" b="1" dirty="0">
                <a:latin typeface="Angsana New" panose="02020603050405020304" pitchFamily="18" charset="-34"/>
                <a:cs typeface="Angsana New" panose="02020603050405020304" pitchFamily="18" charset="-34"/>
              </a:rPr>
            </a:br>
            <a:r>
              <a:rPr lang="en-US" b="1" dirty="0">
                <a:latin typeface="Angsana New" panose="02020603050405020304" pitchFamily="18" charset="-34"/>
                <a:cs typeface="Angsana New" panose="02020603050405020304" pitchFamily="18" charset="-34"/>
              </a:rPr>
              <a:t>(Using your employer’s property for private advantage)</a:t>
            </a:r>
            <a:endParaRPr lang="th-TH" b="1" dirty="0">
              <a:latin typeface="Angsana New" panose="02020603050405020304" pitchFamily="18" charset="-34"/>
              <a:cs typeface="Angsana New" panose="02020603050405020304" pitchFamily="18" charset="-34"/>
            </a:endParaRPr>
          </a:p>
        </p:txBody>
      </p:sp>
      <p:sp>
        <p:nvSpPr>
          <p:cNvPr id="4" name="มนมุมสี่เหลี่ยมผืนผ้าด้านทแยงมุม 3"/>
          <p:cNvSpPr/>
          <p:nvPr/>
        </p:nvSpPr>
        <p:spPr>
          <a:xfrm>
            <a:off x="0" y="3140968"/>
            <a:ext cx="9144000" cy="2952328"/>
          </a:xfrm>
          <a:prstGeom prst="round2DiagRect">
            <a:avLst/>
          </a:prstGeom>
        </p:spPr>
        <p:style>
          <a:lnRef idx="1">
            <a:schemeClr val="accent6"/>
          </a:lnRef>
          <a:fillRef idx="2">
            <a:schemeClr val="accent6"/>
          </a:fillRef>
          <a:effectRef idx="1">
            <a:schemeClr val="accent6"/>
          </a:effectRef>
          <a:fontRef idx="minor">
            <a:schemeClr val="dk1"/>
          </a:fontRef>
        </p:style>
        <p:txBody>
          <a:bodyPr rtlCol="0" anchor="ctr"/>
          <a:lstStyle/>
          <a:p>
            <a:pPr algn="thaiDist"/>
            <a:r>
              <a:rPr lang="th-TH" sz="3200" b="1" dirty="0">
                <a:solidFill>
                  <a:srgbClr val="002060"/>
                </a:solidFill>
                <a:latin typeface="Angsana New" panose="02020603050405020304" pitchFamily="18" charset="-34"/>
                <a:cs typeface="Angsana New" panose="02020603050405020304" pitchFamily="18" charset="-34"/>
              </a:rPr>
              <a:t>เป็นการที่เจ้าหน้าที่ของรัฐนำเอาทรัพย์สินของราชการซึ่งจะต้องใช้เพื่อประโยชน์ของทางราชการเท่านั้นไปใช้เพื่อประโยชน์ของตนเอง</a:t>
            </a:r>
            <a:r>
              <a:rPr lang="th-TH" sz="3200" b="1" dirty="0" smtClean="0">
                <a:solidFill>
                  <a:srgbClr val="002060"/>
                </a:solidFill>
                <a:latin typeface="Angsana New" panose="02020603050405020304" pitchFamily="18" charset="-34"/>
                <a:cs typeface="Angsana New" panose="02020603050405020304" pitchFamily="18" charset="-34"/>
              </a:rPr>
              <a:t>หรือ    </a:t>
            </a:r>
            <a:r>
              <a:rPr lang="th-TH" sz="3200" b="1" dirty="0">
                <a:solidFill>
                  <a:srgbClr val="002060"/>
                </a:solidFill>
                <a:latin typeface="Angsana New" panose="02020603050405020304" pitchFamily="18" charset="-34"/>
                <a:cs typeface="Angsana New" panose="02020603050405020304" pitchFamily="18" charset="-34"/>
              </a:rPr>
              <a:t>พวกพ้อง หรือการใช้ให้ผู้ใต้บังคับบัญชาไปทำงานส่วนตัว</a:t>
            </a:r>
          </a:p>
          <a:p>
            <a:pPr algn="ctr"/>
            <a:endParaRPr lang="th-TH" dirty="0"/>
          </a:p>
        </p:txBody>
      </p:sp>
      <p:pic>
        <p:nvPicPr>
          <p:cNvPr id="5" name="Picture 5" descr="logo1200t3 copy"/>
          <p:cNvPicPr>
            <a:picLocks noChangeAspect="1" noChangeArrowheads="1"/>
          </p:cNvPicPr>
          <p:nvPr/>
        </p:nvPicPr>
        <p:blipFill>
          <a:blip r:embed="rId2" cstate="print">
            <a:lum bright="10000"/>
          </a:blip>
          <a:srcRect/>
          <a:stretch>
            <a:fillRect/>
          </a:stretch>
        </p:blipFill>
        <p:spPr bwMode="auto">
          <a:xfrm>
            <a:off x="116942" y="78227"/>
            <a:ext cx="1070682" cy="1262541"/>
          </a:xfrm>
          <a:prstGeom prst="rect">
            <a:avLst/>
          </a:prstGeom>
          <a:noFill/>
          <a:ln w="9525">
            <a:noFill/>
            <a:miter lim="800000"/>
            <a:headEnd/>
            <a:tailEnd/>
          </a:ln>
        </p:spPr>
      </p:pic>
      <p:pic>
        <p:nvPicPr>
          <p:cNvPr id="6" name="Picture 1" descr="C:\Documents and Settings\NATO\My Documents\My Pictures\ช่อสะอาด.gif"/>
          <p:cNvPicPr>
            <a:picLocks noChangeAspect="1" noChangeArrowheads="1"/>
          </p:cNvPicPr>
          <p:nvPr/>
        </p:nvPicPr>
        <p:blipFill>
          <a:blip r:embed="rId3" cstate="print"/>
          <a:srcRect/>
          <a:stretch>
            <a:fillRect/>
          </a:stretch>
        </p:blipFill>
        <p:spPr bwMode="auto">
          <a:xfrm>
            <a:off x="7596336" y="141281"/>
            <a:ext cx="1143000" cy="1055471"/>
          </a:xfrm>
          <a:prstGeom prst="rect">
            <a:avLst/>
          </a:prstGeom>
          <a:noFill/>
          <a:ln w="9525">
            <a:noFill/>
            <a:miter lim="800000"/>
            <a:headEnd/>
            <a:tailEnd/>
          </a:ln>
        </p:spPr>
      </p:pic>
    </p:spTree>
    <p:extLst>
      <p:ext uri="{BB962C8B-B14F-4D97-AF65-F5344CB8AC3E}">
        <p14:creationId xmlns:p14="http://schemas.microsoft.com/office/powerpoint/2010/main" val="182190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ตัวแทนเนื้อหา 2"/>
          <p:cNvSpPr>
            <a:spLocks noGrp="1"/>
          </p:cNvSpPr>
          <p:nvPr>
            <p:ph idx="1"/>
          </p:nvPr>
        </p:nvSpPr>
        <p:spPr>
          <a:xfrm>
            <a:off x="8740" y="116634"/>
            <a:ext cx="9144000" cy="3428999"/>
          </a:xfrm>
        </p:spPr>
        <p:style>
          <a:lnRef idx="1">
            <a:schemeClr val="accent5"/>
          </a:lnRef>
          <a:fillRef idx="2">
            <a:schemeClr val="accent5"/>
          </a:fillRef>
          <a:effectRef idx="1">
            <a:schemeClr val="accent5"/>
          </a:effectRef>
          <a:fontRef idx="minor">
            <a:schemeClr val="dk1"/>
          </a:fontRef>
        </p:style>
        <p:txBody>
          <a:bodyPr>
            <a:normAutofit fontScale="92500"/>
          </a:bodyPr>
          <a:lstStyle/>
          <a:p>
            <a:pPr marL="0" lvl="0" indent="0">
              <a:buNone/>
            </a:pPr>
            <a:r>
              <a:rPr lang="th-TH" b="1" dirty="0">
                <a:solidFill>
                  <a:prstClr val="black"/>
                </a:solidFill>
                <a:latin typeface="Angsana New" panose="02020603050405020304" pitchFamily="18" charset="-34"/>
                <a:cs typeface="Angsana New" panose="02020603050405020304" pitchFamily="18" charset="-34"/>
              </a:rPr>
              <a:t>คณบดีคณะแพทย์ศาสตร์ ใช้อำนาจหน้าที่โดยทุจริตด้วยการสั่งให้เจ้าหน้าที่นำเก้าอี้พร้อมผ้าปลอกคุมเก้าอี้ เครื่องถ่ายวิดีโอ เครื่องเล่นวิดีโอ กล้องถ่ายรูป และผ้าเต็นท์ นำไปใช้ในงานมงคลสมรสของบุตรสาว รวมทั้งรถยนต์ รถตู้ส่วนกลาง เพื่อใช้รับส่งเจ้าหน้าที่เข้าร่วมพิธีและขนย้ายอุปกรณ์ทั้งที่บ้านพักและงานฉลองมงคลสมรสที่โรงแรม ซึ่งล้วนเป็นทรัพย์สินของทางราชการ เป็นการใช้อำนาจโดยทุจริต เพื่อประโยชน์ส่วนตนอันเป็นการเสียหายแก่รัฐ </a:t>
            </a:r>
            <a:r>
              <a:rPr lang="th-TH" b="1" dirty="0" smtClean="0">
                <a:solidFill>
                  <a:srgbClr val="FF0000"/>
                </a:solidFill>
                <a:latin typeface="Angsana New" panose="02020603050405020304" pitchFamily="18" charset="-34"/>
                <a:cs typeface="Angsana New" panose="02020603050405020304" pitchFamily="18" charset="-34"/>
              </a:rPr>
              <a:t>(คณะกรรมการ </a:t>
            </a:r>
            <a:r>
              <a:rPr lang="th-TH" b="1" dirty="0">
                <a:solidFill>
                  <a:srgbClr val="FF0000"/>
                </a:solidFill>
                <a:latin typeface="Angsana New" panose="02020603050405020304" pitchFamily="18" charset="-34"/>
                <a:cs typeface="Angsana New" panose="02020603050405020304" pitchFamily="18" charset="-34"/>
              </a:rPr>
              <a:t>ป.ป.ช. ได้ชี้มูลความผิดวินัยและ</a:t>
            </a:r>
            <a:r>
              <a:rPr lang="th-TH" b="1" dirty="0" smtClean="0">
                <a:solidFill>
                  <a:srgbClr val="FF0000"/>
                </a:solidFill>
                <a:latin typeface="Angsana New" panose="02020603050405020304" pitchFamily="18" charset="-34"/>
                <a:cs typeface="Angsana New" panose="02020603050405020304" pitchFamily="18" charset="-34"/>
              </a:rPr>
              <a:t>อาญา</a:t>
            </a:r>
            <a:r>
              <a:rPr lang="th-TH" b="1" dirty="0">
                <a:solidFill>
                  <a:srgbClr val="FF0000"/>
                </a:solidFill>
                <a:latin typeface="Angsana New" panose="02020603050405020304" pitchFamily="18" charset="-34"/>
                <a:cs typeface="Angsana New" panose="02020603050405020304" pitchFamily="18" charset="-34"/>
              </a:rPr>
              <a:t> </a:t>
            </a:r>
            <a:r>
              <a:rPr lang="th-TH" b="1" dirty="0" smtClean="0">
                <a:solidFill>
                  <a:srgbClr val="FF0000"/>
                </a:solidFill>
                <a:latin typeface="Angsana New" panose="02020603050405020304" pitchFamily="18" charset="-34"/>
                <a:cs typeface="Angsana New" panose="02020603050405020304" pitchFamily="18" charset="-34"/>
              </a:rPr>
              <a:t>ตาม ป.อาญา </a:t>
            </a:r>
            <a:r>
              <a:rPr lang="th-TH" b="1" dirty="0">
                <a:solidFill>
                  <a:srgbClr val="FF0000"/>
                </a:solidFill>
                <a:latin typeface="Angsana New" panose="02020603050405020304" pitchFamily="18" charset="-34"/>
                <a:cs typeface="Angsana New" panose="02020603050405020304" pitchFamily="18" charset="-34"/>
              </a:rPr>
              <a:t>มาตรา 151 </a:t>
            </a:r>
            <a:r>
              <a:rPr lang="th-TH" b="1" dirty="0" smtClean="0">
                <a:solidFill>
                  <a:srgbClr val="FF0000"/>
                </a:solidFill>
                <a:latin typeface="Angsana New" panose="02020603050405020304" pitchFamily="18" charset="-34"/>
                <a:cs typeface="Angsana New" panose="02020603050405020304" pitchFamily="18" charset="-34"/>
              </a:rPr>
              <a:t>และ157  ศาลพิพากษาให้จำคุก </a:t>
            </a:r>
            <a:r>
              <a:rPr lang="en-US" b="1" dirty="0" smtClean="0">
                <a:solidFill>
                  <a:srgbClr val="FF0000"/>
                </a:solidFill>
                <a:latin typeface="Angsana New" panose="02020603050405020304" pitchFamily="18" charset="-34"/>
                <a:cs typeface="Angsana New" panose="02020603050405020304" pitchFamily="18" charset="-34"/>
              </a:rPr>
              <a:t>2.6</a:t>
            </a:r>
            <a:r>
              <a:rPr lang="th-TH" b="1" dirty="0" smtClean="0">
                <a:solidFill>
                  <a:srgbClr val="FF0000"/>
                </a:solidFill>
                <a:latin typeface="Angsana New" panose="02020603050405020304" pitchFamily="18" charset="-34"/>
                <a:cs typeface="Angsana New" panose="02020603050405020304" pitchFamily="18" charset="-34"/>
              </a:rPr>
              <a:t> </a:t>
            </a:r>
            <a:r>
              <a:rPr lang="th-TH" b="1" dirty="0">
                <a:solidFill>
                  <a:srgbClr val="FF0000"/>
                </a:solidFill>
                <a:latin typeface="Angsana New" panose="02020603050405020304" pitchFamily="18" charset="-34"/>
                <a:cs typeface="Angsana New" panose="02020603050405020304" pitchFamily="18" charset="-34"/>
              </a:rPr>
              <a:t>ปี และปรับ </a:t>
            </a:r>
            <a:r>
              <a:rPr lang="en-US" b="1" dirty="0" smtClean="0">
                <a:solidFill>
                  <a:srgbClr val="FF0000"/>
                </a:solidFill>
                <a:latin typeface="Angsana New" panose="02020603050405020304" pitchFamily="18" charset="-34"/>
                <a:cs typeface="Angsana New" panose="02020603050405020304" pitchFamily="18" charset="-34"/>
              </a:rPr>
              <a:t>1</a:t>
            </a:r>
            <a:r>
              <a:rPr lang="th-TH" b="1" dirty="0" smtClean="0">
                <a:solidFill>
                  <a:srgbClr val="FF0000"/>
                </a:solidFill>
                <a:latin typeface="Angsana New" panose="02020603050405020304" pitchFamily="18" charset="-34"/>
                <a:cs typeface="Angsana New" panose="02020603050405020304" pitchFamily="18" charset="-34"/>
              </a:rPr>
              <a:t>0,000 บาท ../รอลงอาญา)</a:t>
            </a:r>
            <a:endParaRPr lang="th-TH" b="1" dirty="0">
              <a:solidFill>
                <a:srgbClr val="FF0000"/>
              </a:solidFill>
              <a:latin typeface="Angsana New" panose="02020603050405020304" pitchFamily="18" charset="-34"/>
              <a:cs typeface="Angsana New" panose="02020603050405020304" pitchFamily="18" charset="-34"/>
            </a:endParaRPr>
          </a:p>
          <a:p>
            <a:endParaRPr lang="th-TH" dirty="0"/>
          </a:p>
        </p:txBody>
      </p:sp>
      <p:sp>
        <p:nvSpPr>
          <p:cNvPr id="4" name="มนมุมสี่เหลี่ยมผืนผ้าด้านทแยงมุม 3"/>
          <p:cNvSpPr/>
          <p:nvPr/>
        </p:nvSpPr>
        <p:spPr>
          <a:xfrm>
            <a:off x="-6005" y="3845025"/>
            <a:ext cx="9144000" cy="3096344"/>
          </a:xfrm>
          <a:prstGeom prst="round2Diag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th-TH" sz="3200" b="1" dirty="0">
                <a:latin typeface="Angsana New" panose="02020603050405020304" pitchFamily="18" charset="-34"/>
                <a:cs typeface="Angsana New" panose="02020603050405020304" pitchFamily="18" charset="-34"/>
              </a:rPr>
              <a:t>การที่เจ้าหน้าที่ของรัฐ ผู้มีหน้าที่ขับรถยนต์</a:t>
            </a:r>
            <a:r>
              <a:rPr lang="th-TH" sz="3200" b="1" dirty="0" smtClean="0">
                <a:latin typeface="Angsana New" panose="02020603050405020304" pitchFamily="18" charset="-34"/>
                <a:cs typeface="Angsana New" panose="02020603050405020304" pitchFamily="18" charset="-34"/>
              </a:rPr>
              <a:t>ของส่วน</a:t>
            </a:r>
            <a:r>
              <a:rPr lang="th-TH" sz="3200" b="1" dirty="0">
                <a:latin typeface="Angsana New" panose="02020603050405020304" pitchFamily="18" charset="-34"/>
                <a:cs typeface="Angsana New" panose="02020603050405020304" pitchFamily="18" charset="-34"/>
              </a:rPr>
              <a:t>ราชการ </a:t>
            </a:r>
            <a:r>
              <a:rPr lang="th-TH" sz="3200" b="1" dirty="0" smtClean="0">
                <a:latin typeface="Angsana New" panose="02020603050405020304" pitchFamily="18" charset="-34"/>
                <a:cs typeface="Angsana New" panose="02020603050405020304" pitchFamily="18" charset="-34"/>
              </a:rPr>
              <a:t>นำน้ำมัน</a:t>
            </a:r>
            <a:r>
              <a:rPr lang="th-TH" sz="3200" b="1" dirty="0">
                <a:latin typeface="Angsana New" panose="02020603050405020304" pitchFamily="18" charset="-34"/>
                <a:cs typeface="Angsana New" panose="02020603050405020304" pitchFamily="18" charset="-34"/>
              </a:rPr>
              <a:t>ในรถยนต์ไปขาย </a:t>
            </a:r>
            <a:r>
              <a:rPr lang="th-TH" sz="3200" b="1" dirty="0" smtClean="0">
                <a:latin typeface="Angsana New" panose="02020603050405020304" pitchFamily="18" charset="-34"/>
                <a:cs typeface="Angsana New" panose="02020603050405020304" pitchFamily="18" charset="-34"/>
              </a:rPr>
              <a:t>และนำเงิน</a:t>
            </a:r>
            <a:r>
              <a:rPr lang="th-TH" sz="3200" b="1" dirty="0">
                <a:latin typeface="Angsana New" panose="02020603050405020304" pitchFamily="18" charset="-34"/>
                <a:cs typeface="Angsana New" panose="02020603050405020304" pitchFamily="18" charset="-34"/>
              </a:rPr>
              <a:t>มาไว้ใช้จ่าย</a:t>
            </a:r>
            <a:r>
              <a:rPr lang="th-TH" sz="3200" b="1" dirty="0" smtClean="0">
                <a:latin typeface="Angsana New" panose="02020603050405020304" pitchFamily="18" charset="-34"/>
                <a:cs typeface="Angsana New" panose="02020603050405020304" pitchFamily="18" charset="-34"/>
              </a:rPr>
              <a:t>ส่วนตัวทำให้</a:t>
            </a:r>
            <a:r>
              <a:rPr lang="th-TH" sz="3200" b="1" dirty="0">
                <a:latin typeface="Angsana New" panose="02020603050405020304" pitchFamily="18" charset="-34"/>
                <a:cs typeface="Angsana New" panose="02020603050405020304" pitchFamily="18" charset="-34"/>
              </a:rPr>
              <a:t>ส่วนราชการต้องเสีย</a:t>
            </a:r>
            <a:r>
              <a:rPr lang="th-TH" sz="3200" b="1" dirty="0" smtClean="0">
                <a:latin typeface="Angsana New" panose="02020603050405020304" pitchFamily="18" charset="-34"/>
                <a:cs typeface="Angsana New" panose="02020603050405020304" pitchFamily="18" charset="-34"/>
              </a:rPr>
              <a:t>งบประมาณเพื่อซื้อน้ำมัน</a:t>
            </a:r>
            <a:r>
              <a:rPr lang="th-TH" sz="3200" b="1" dirty="0">
                <a:latin typeface="Angsana New" panose="02020603050405020304" pitchFamily="18" charset="-34"/>
                <a:cs typeface="Angsana New" panose="02020603050405020304" pitchFamily="18" charset="-34"/>
              </a:rPr>
              <a:t>รถมากกว่าที่</a:t>
            </a:r>
            <a:r>
              <a:rPr lang="th-TH" sz="3200" b="1" dirty="0" smtClean="0">
                <a:latin typeface="Angsana New" panose="02020603050405020304" pitchFamily="18" charset="-34"/>
                <a:cs typeface="Angsana New" panose="02020603050405020304" pitchFamily="18" charset="-34"/>
              </a:rPr>
              <a:t>ควร พฤติกรรม</a:t>
            </a:r>
            <a:r>
              <a:rPr lang="th-TH" sz="3200" b="1" dirty="0">
                <a:latin typeface="Angsana New" panose="02020603050405020304" pitchFamily="18" charset="-34"/>
                <a:cs typeface="Angsana New" panose="02020603050405020304" pitchFamily="18" charset="-34"/>
              </a:rPr>
              <a:t>ดังกล่าวถือเป็นการทุจริต </a:t>
            </a:r>
            <a:r>
              <a:rPr lang="th-TH" sz="3200" b="1" dirty="0">
                <a:solidFill>
                  <a:srgbClr val="C00000"/>
                </a:solidFill>
                <a:latin typeface="Angsana New" panose="02020603050405020304" pitchFamily="18" charset="-34"/>
                <a:cs typeface="Angsana New" panose="02020603050405020304" pitchFamily="18" charset="-34"/>
              </a:rPr>
              <a:t>เป็นการเบียดบังผลประโยชน์</a:t>
            </a:r>
            <a:r>
              <a:rPr lang="th-TH" sz="3200" b="1" dirty="0" smtClean="0">
                <a:solidFill>
                  <a:srgbClr val="C00000"/>
                </a:solidFill>
                <a:latin typeface="Angsana New" panose="02020603050405020304" pitchFamily="18" charset="-34"/>
                <a:cs typeface="Angsana New" panose="02020603050405020304" pitchFamily="18" charset="-34"/>
              </a:rPr>
              <a:t>ของส่วนรวม</a:t>
            </a:r>
            <a:r>
              <a:rPr lang="th-TH" sz="3200" b="1" dirty="0">
                <a:solidFill>
                  <a:srgbClr val="C00000"/>
                </a:solidFill>
                <a:latin typeface="Angsana New" panose="02020603050405020304" pitchFamily="18" charset="-34"/>
                <a:cs typeface="Angsana New" panose="02020603050405020304" pitchFamily="18" charset="-34"/>
              </a:rPr>
              <a:t>เพื่อประโยชน์ของตนเอง และมีความผิดฐานลักทรัพย์</a:t>
            </a:r>
            <a:r>
              <a:rPr lang="th-TH" sz="3200" b="1" dirty="0" smtClean="0">
                <a:solidFill>
                  <a:srgbClr val="C00000"/>
                </a:solidFill>
                <a:latin typeface="Angsana New" panose="02020603050405020304" pitchFamily="18" charset="-34"/>
                <a:cs typeface="Angsana New" panose="02020603050405020304" pitchFamily="18" charset="-34"/>
              </a:rPr>
              <a:t>ตามประมวล</a:t>
            </a:r>
            <a:r>
              <a:rPr lang="th-TH" sz="3200" b="1" dirty="0">
                <a:solidFill>
                  <a:srgbClr val="C00000"/>
                </a:solidFill>
                <a:latin typeface="Angsana New" panose="02020603050405020304" pitchFamily="18" charset="-34"/>
                <a:cs typeface="Angsana New" panose="02020603050405020304" pitchFamily="18" charset="-34"/>
              </a:rPr>
              <a:t>กฎหมายอาญา</a:t>
            </a:r>
          </a:p>
        </p:txBody>
      </p:sp>
    </p:spTree>
    <p:extLst>
      <p:ext uri="{BB962C8B-B14F-4D97-AF65-F5344CB8AC3E}">
        <p14:creationId xmlns:p14="http://schemas.microsoft.com/office/powerpoint/2010/main" val="249041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ircle(in)">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1000"/>
                                        <p:tgtEl>
                                          <p:spTgt spid="4">
                                            <p:txEl>
                                              <p:pRg st="0" end="0"/>
                                            </p:txEl>
                                          </p:spTgt>
                                        </p:tgtEl>
                                      </p:cBhvr>
                                    </p:animEffect>
                                    <p:anim calcmode="lin" valueType="num">
                                      <p:cBhvr>
                                        <p:cTn id="2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มนมุมสี่เหลี่ยมผืนผ้าด้านทแยงมุม 3"/>
          <p:cNvSpPr/>
          <p:nvPr/>
        </p:nvSpPr>
        <p:spPr>
          <a:xfrm>
            <a:off x="0" y="1412776"/>
            <a:ext cx="9144000" cy="5428510"/>
          </a:xfrm>
          <a:prstGeom prst="round2DiagRect">
            <a:avLst/>
          </a:prstGeom>
        </p:spPr>
        <p:style>
          <a:lnRef idx="1">
            <a:schemeClr val="accent4"/>
          </a:lnRef>
          <a:fillRef idx="3">
            <a:schemeClr val="accent4"/>
          </a:fillRef>
          <a:effectRef idx="2">
            <a:schemeClr val="accent4"/>
          </a:effectRef>
          <a:fontRef idx="minor">
            <a:schemeClr val="lt1"/>
          </a:fontRef>
        </p:style>
        <p:txBody>
          <a:bodyPr rtlCol="0" anchor="ctr"/>
          <a:lstStyle/>
          <a:p>
            <a:r>
              <a:rPr lang="th-TH" b="1" dirty="0">
                <a:solidFill>
                  <a:schemeClr val="bg1"/>
                </a:solidFill>
                <a:latin typeface="THSarabunITเน"/>
              </a:rPr>
              <a:t>นาย ก. ได้รับอนุมัติให้เบิกยืมเครื่องมือสื่อสารพร้อม</a:t>
            </a:r>
            <a:r>
              <a:rPr lang="th-TH" b="1" dirty="0" smtClean="0">
                <a:solidFill>
                  <a:schemeClr val="bg1"/>
                </a:solidFill>
                <a:latin typeface="THSarabunITเน"/>
              </a:rPr>
              <a:t>อุปกรณ์ จำนวน </a:t>
            </a:r>
            <a:r>
              <a:rPr lang="th-TH" b="1" dirty="0">
                <a:solidFill>
                  <a:schemeClr val="bg1"/>
                </a:solidFill>
                <a:latin typeface="THSarabunITเน"/>
              </a:rPr>
              <a:t>1 ชุด และได้รับอนุมัติให้เบิกยืมอาวุธปืน ซอง และกระสุนปืน</a:t>
            </a:r>
            <a:r>
              <a:rPr lang="th-TH" b="1" dirty="0" smtClean="0">
                <a:solidFill>
                  <a:schemeClr val="bg1"/>
                </a:solidFill>
                <a:latin typeface="THSarabunITเน"/>
              </a:rPr>
              <a:t>เพื่อนำไปใช้ปฏิบัติหน้าที่</a:t>
            </a:r>
            <a:r>
              <a:rPr lang="th-TH" b="1" dirty="0">
                <a:solidFill>
                  <a:schemeClr val="bg1"/>
                </a:solidFill>
                <a:latin typeface="THSarabunITเน"/>
              </a:rPr>
              <a:t>ราชการ ซึ่งนาย ก. มีหน้าที่ต้องเก็บรักษาและระมัดระวังทรัพย์สินของทางราชการ</a:t>
            </a:r>
            <a:r>
              <a:rPr lang="th-TH" b="1" dirty="0" smtClean="0">
                <a:solidFill>
                  <a:schemeClr val="bg1"/>
                </a:solidFill>
                <a:latin typeface="THSarabunITเน"/>
              </a:rPr>
              <a:t>ที่เบิก</a:t>
            </a:r>
            <a:r>
              <a:rPr lang="th-TH" b="1" dirty="0">
                <a:solidFill>
                  <a:schemeClr val="bg1"/>
                </a:solidFill>
                <a:latin typeface="THSarabunITเน"/>
              </a:rPr>
              <a:t>ไปใช้ราชการมิให้เกิดชารุด </a:t>
            </a:r>
            <a:r>
              <a:rPr lang="th-TH" b="1" dirty="0" smtClean="0">
                <a:solidFill>
                  <a:schemeClr val="bg1"/>
                </a:solidFill>
                <a:latin typeface="THSarabunITเน"/>
              </a:rPr>
              <a:t>  สูญ</a:t>
            </a:r>
            <a:r>
              <a:rPr lang="th-TH" b="1" dirty="0">
                <a:solidFill>
                  <a:schemeClr val="bg1"/>
                </a:solidFill>
                <a:latin typeface="THSarabunITเน"/>
              </a:rPr>
              <a:t>หาย หรือเสียหาย </a:t>
            </a:r>
            <a:r>
              <a:rPr lang="th-TH" b="1" dirty="0">
                <a:solidFill>
                  <a:srgbClr val="FFFF00"/>
                </a:solidFill>
                <a:latin typeface="THSarabunITเน"/>
              </a:rPr>
              <a:t>ตามระเบียบกองพันสารวัตร</a:t>
            </a:r>
            <a:r>
              <a:rPr lang="th-TH" b="1" dirty="0" smtClean="0">
                <a:solidFill>
                  <a:srgbClr val="FFFF00"/>
                </a:solidFill>
                <a:latin typeface="THSarabunITเน"/>
              </a:rPr>
              <a:t>ทหารเรือที่ </a:t>
            </a:r>
            <a:r>
              <a:rPr lang="th-TH" b="1" dirty="0">
                <a:solidFill>
                  <a:srgbClr val="FFFF00"/>
                </a:solidFill>
                <a:latin typeface="THSarabunITเน"/>
              </a:rPr>
              <a:t>1 กรมสารวัตรทหารเรือว่าด้วยการควบคุมเครื่องสรรพาวุธ พ.ศ. 2537</a:t>
            </a:r>
            <a:r>
              <a:rPr lang="th-TH" b="1" dirty="0">
                <a:solidFill>
                  <a:schemeClr val="bg1"/>
                </a:solidFill>
                <a:latin typeface="THSarabunITเน"/>
              </a:rPr>
              <a:t> การที่นาย ก. </a:t>
            </a:r>
            <a:r>
              <a:rPr lang="th-TH" b="1" dirty="0" smtClean="0">
                <a:solidFill>
                  <a:schemeClr val="bg1"/>
                </a:solidFill>
                <a:latin typeface="THSarabunITเน"/>
              </a:rPr>
              <a:t>ไม่นำเครื่องมือ</a:t>
            </a:r>
            <a:r>
              <a:rPr lang="th-TH" b="1" dirty="0">
                <a:solidFill>
                  <a:schemeClr val="bg1"/>
                </a:solidFill>
                <a:latin typeface="THSarabunITเน"/>
              </a:rPr>
              <a:t>สื่อสาร และอาวุธปืนพร้อมเครื่องกระสุนปืนส่งคืนให้แก่ทางราชการ </a:t>
            </a:r>
            <a:r>
              <a:rPr lang="th-TH" b="1" dirty="0" smtClean="0">
                <a:solidFill>
                  <a:schemeClr val="bg1"/>
                </a:solidFill>
                <a:latin typeface="THSarabunITเน"/>
              </a:rPr>
              <a:t>เป็นพฤติการณ์</a:t>
            </a:r>
            <a:r>
              <a:rPr lang="th-TH" b="1" dirty="0">
                <a:solidFill>
                  <a:schemeClr val="bg1"/>
                </a:solidFill>
                <a:latin typeface="THSarabunITเน"/>
              </a:rPr>
              <a:t>แสดงให้เห็น</a:t>
            </a:r>
            <a:r>
              <a:rPr lang="th-TH" b="1" dirty="0" smtClean="0">
                <a:solidFill>
                  <a:schemeClr val="bg1"/>
                </a:solidFill>
                <a:latin typeface="THSarabunITเน"/>
              </a:rPr>
              <a:t>ว่า นาย </a:t>
            </a:r>
            <a:r>
              <a:rPr lang="th-TH" b="1" dirty="0">
                <a:solidFill>
                  <a:schemeClr val="bg1"/>
                </a:solidFill>
                <a:latin typeface="THSarabunITเน"/>
              </a:rPr>
              <a:t>ก. </a:t>
            </a:r>
            <a:r>
              <a:rPr lang="th-TH" b="1" dirty="0" smtClean="0">
                <a:solidFill>
                  <a:schemeClr val="bg1"/>
                </a:solidFill>
                <a:latin typeface="THSarabunITเน"/>
              </a:rPr>
              <a:t>     มีเจตนานำเครื่องมือ</a:t>
            </a:r>
            <a:r>
              <a:rPr lang="th-TH" b="1" dirty="0">
                <a:solidFill>
                  <a:schemeClr val="bg1"/>
                </a:solidFill>
                <a:latin typeface="THSarabunITเน"/>
              </a:rPr>
              <a:t>สื่อสาร และอาวุธปืน พร้อม</a:t>
            </a:r>
            <a:r>
              <a:rPr lang="th-TH" b="1" dirty="0" smtClean="0">
                <a:solidFill>
                  <a:schemeClr val="bg1"/>
                </a:solidFill>
                <a:latin typeface="THSarabunITเน"/>
              </a:rPr>
              <a:t>เครื่องกระสุน</a:t>
            </a:r>
            <a:r>
              <a:rPr lang="th-TH" b="1" dirty="0">
                <a:solidFill>
                  <a:schemeClr val="bg1"/>
                </a:solidFill>
                <a:latin typeface="THSarabunITเน"/>
              </a:rPr>
              <a:t>ปืนไปเป็น</a:t>
            </a:r>
            <a:r>
              <a:rPr lang="th-TH" b="1" dirty="0" smtClean="0">
                <a:solidFill>
                  <a:schemeClr val="bg1"/>
                </a:solidFill>
                <a:latin typeface="THSarabunITเน"/>
              </a:rPr>
              <a:t>ประโยชน์สำหรับ</a:t>
            </a:r>
            <a:r>
              <a:rPr lang="th-TH" b="1" dirty="0">
                <a:solidFill>
                  <a:schemeClr val="bg1"/>
                </a:solidFill>
                <a:latin typeface="THSarabunITเน"/>
              </a:rPr>
              <a:t>ตนเองโดยทุจริต เป็นเหตุให้เกิดความเสียหายแก่ทาง</a:t>
            </a:r>
          </a:p>
          <a:p>
            <a:r>
              <a:rPr lang="th-TH" b="1" dirty="0">
                <a:solidFill>
                  <a:schemeClr val="bg1"/>
                </a:solidFill>
                <a:latin typeface="THSarabunITเน"/>
              </a:rPr>
              <a:t>ราชการอย่างร้ายแรง</a:t>
            </a:r>
            <a:endParaRPr lang="th-TH" b="1" dirty="0">
              <a:solidFill>
                <a:schemeClr val="bg1"/>
              </a:solidFill>
            </a:endParaRPr>
          </a:p>
        </p:txBody>
      </p:sp>
      <p:sp>
        <p:nvSpPr>
          <p:cNvPr id="7" name="วงรี 6"/>
          <p:cNvSpPr/>
          <p:nvPr/>
        </p:nvSpPr>
        <p:spPr>
          <a:xfrm>
            <a:off x="1259632" y="116632"/>
            <a:ext cx="4224452" cy="10584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4000" dirty="0" smtClean="0"/>
              <a:t> </a:t>
            </a:r>
            <a:r>
              <a:rPr lang="th-TH" sz="4000" b="1" dirty="0" smtClean="0"/>
              <a:t>ใครคือ....นาย ก. </a:t>
            </a:r>
            <a:endParaRPr lang="th-TH" sz="4000" b="1" dirty="0"/>
          </a:p>
        </p:txBody>
      </p:sp>
      <p:pic>
        <p:nvPicPr>
          <p:cNvPr id="8" name="Picture 5" descr="logo1200t3 copy"/>
          <p:cNvPicPr>
            <a:picLocks noChangeAspect="1" noChangeArrowheads="1"/>
          </p:cNvPicPr>
          <p:nvPr/>
        </p:nvPicPr>
        <p:blipFill>
          <a:blip r:embed="rId2" cstate="print">
            <a:lum bright="10000"/>
          </a:blip>
          <a:srcRect/>
          <a:stretch>
            <a:fillRect/>
          </a:stretch>
        </p:blipFill>
        <p:spPr bwMode="auto">
          <a:xfrm>
            <a:off x="116942" y="78227"/>
            <a:ext cx="910167" cy="1334549"/>
          </a:xfrm>
          <a:prstGeom prst="rect">
            <a:avLst/>
          </a:prstGeom>
          <a:noFill/>
          <a:ln w="9525">
            <a:noFill/>
            <a:miter lim="800000"/>
            <a:headEnd/>
            <a:tailEnd/>
          </a:ln>
        </p:spPr>
      </p:pic>
      <p:pic>
        <p:nvPicPr>
          <p:cNvPr id="5" name="Picture 1" descr="C:\Documents and Settings\NATO\My Documents\My Pictures\ช่อสะอาด.gif"/>
          <p:cNvPicPr>
            <a:picLocks noChangeAspect="1" noChangeArrowheads="1"/>
          </p:cNvPicPr>
          <p:nvPr/>
        </p:nvPicPr>
        <p:blipFill>
          <a:blip r:embed="rId3" cstate="print"/>
          <a:srcRect/>
          <a:stretch>
            <a:fillRect/>
          </a:stretch>
        </p:blipFill>
        <p:spPr bwMode="auto">
          <a:xfrm>
            <a:off x="5796136" y="99658"/>
            <a:ext cx="1143000" cy="1075390"/>
          </a:xfrm>
          <a:prstGeom prst="rect">
            <a:avLst/>
          </a:prstGeom>
          <a:noFill/>
          <a:ln w="9525">
            <a:noFill/>
            <a:miter lim="800000"/>
            <a:headEnd/>
            <a:tailEnd/>
          </a:ln>
        </p:spPr>
      </p:pic>
    </p:spTree>
    <p:extLst>
      <p:ext uri="{BB962C8B-B14F-4D97-AF65-F5344CB8AC3E}">
        <p14:creationId xmlns:p14="http://schemas.microsoft.com/office/powerpoint/2010/main" val="353300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19" presetClass="entr" presetSubtype="10" repeatCount="indefinite"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0" fill="hold"/>
                                        <p:tgtEl>
                                          <p:spTgt spid="5"/>
                                        </p:tgtEl>
                                        <p:attrNameLst>
                                          <p:attrName>ppt_w</p:attrName>
                                        </p:attrNameLst>
                                      </p:cBhvr>
                                      <p:tavLst>
                                        <p:tav tm="0" fmla="#ppt_w*sin(2.5*pi*$)">
                                          <p:val>
                                            <p:fltVal val="0"/>
                                          </p:val>
                                        </p:tav>
                                        <p:tav tm="100000">
                                          <p:val>
                                            <p:fltVal val="1"/>
                                          </p:val>
                                        </p:tav>
                                      </p:tavLst>
                                    </p:anim>
                                    <p:anim calcmode="lin" valueType="num">
                                      <p:cBhvr>
                                        <p:cTn id="20"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วงรี 3"/>
          <p:cNvSpPr/>
          <p:nvPr/>
        </p:nvSpPr>
        <p:spPr>
          <a:xfrm>
            <a:off x="251521" y="260648"/>
            <a:ext cx="6336704"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4400" dirty="0" smtClean="0">
                <a:solidFill>
                  <a:srgbClr val="FF0000"/>
                </a:solidFill>
              </a:rPr>
              <a:t>มติคณะกรรมการ ป.ป.ช.</a:t>
            </a:r>
            <a:endParaRPr lang="th-TH" sz="4400" dirty="0">
              <a:solidFill>
                <a:srgbClr val="FF0000"/>
              </a:solidFill>
            </a:endParaRPr>
          </a:p>
        </p:txBody>
      </p:sp>
      <p:sp>
        <p:nvSpPr>
          <p:cNvPr id="5" name="ตัดมุมสี่เหลี่ยมผืนผ้าด้านทแยงมุม 4"/>
          <p:cNvSpPr/>
          <p:nvPr/>
        </p:nvSpPr>
        <p:spPr>
          <a:xfrm>
            <a:off x="-8384" y="1268760"/>
            <a:ext cx="9144000" cy="5256584"/>
          </a:xfrm>
          <a:prstGeom prst="snip2DiagRect">
            <a:avLst/>
          </a:prstGeom>
        </p:spPr>
        <p:style>
          <a:lnRef idx="1">
            <a:schemeClr val="accent5"/>
          </a:lnRef>
          <a:fillRef idx="2">
            <a:schemeClr val="accent5"/>
          </a:fillRef>
          <a:effectRef idx="1">
            <a:schemeClr val="accent5"/>
          </a:effectRef>
          <a:fontRef idx="minor">
            <a:schemeClr val="dk1"/>
          </a:fontRef>
        </p:style>
        <p:txBody>
          <a:bodyPr rtlCol="0" anchor="ctr"/>
          <a:lstStyle/>
          <a:p>
            <a:pPr marL="457200" indent="-457200">
              <a:buFont typeface="Wingdings" panose="05000000000000000000" pitchFamily="2" charset="2"/>
              <a:buChar char="Ø"/>
            </a:pPr>
            <a:r>
              <a:rPr lang="th-TH" b="1" dirty="0">
                <a:solidFill>
                  <a:srgbClr val="7030A0"/>
                </a:solidFill>
                <a:latin typeface="THSarabunITเน"/>
              </a:rPr>
              <a:t>การ</a:t>
            </a:r>
            <a:r>
              <a:rPr lang="th-TH" b="1" dirty="0" smtClean="0">
                <a:solidFill>
                  <a:srgbClr val="7030A0"/>
                </a:solidFill>
                <a:latin typeface="THSarabunITเน"/>
              </a:rPr>
              <a:t>กระทำของ</a:t>
            </a:r>
            <a:r>
              <a:rPr lang="th-TH" b="1" dirty="0">
                <a:solidFill>
                  <a:srgbClr val="7030A0"/>
                </a:solidFill>
                <a:latin typeface="THSarabunITเน"/>
              </a:rPr>
              <a:t>นาย ก. เป็นความผิดทาง</a:t>
            </a:r>
            <a:r>
              <a:rPr lang="th-TH" b="1" dirty="0" smtClean="0">
                <a:solidFill>
                  <a:srgbClr val="7030A0"/>
                </a:solidFill>
                <a:latin typeface="THSarabunITเน"/>
              </a:rPr>
              <a:t>วินัยอย่าง</a:t>
            </a:r>
            <a:r>
              <a:rPr lang="th-TH" b="1" dirty="0">
                <a:solidFill>
                  <a:srgbClr val="7030A0"/>
                </a:solidFill>
                <a:latin typeface="THSarabunITเน"/>
              </a:rPr>
              <a:t>ร้ายแรง ฐานทุจริตต่อหน้าที่ราชการ และฐานประพฤติชั่วอย่างร้ายแรง</a:t>
            </a:r>
            <a:r>
              <a:rPr lang="th-TH" b="1" dirty="0" smtClean="0">
                <a:solidFill>
                  <a:srgbClr val="7030A0"/>
                </a:solidFill>
                <a:latin typeface="THSarabunITเน"/>
              </a:rPr>
              <a:t>ตามพระราชบัญญัติ</a:t>
            </a:r>
            <a:r>
              <a:rPr lang="th-TH" b="1" dirty="0">
                <a:solidFill>
                  <a:srgbClr val="7030A0"/>
                </a:solidFill>
                <a:latin typeface="THSarabunITเน"/>
              </a:rPr>
              <a:t>ระเบียบข้าราชการทหาร พ.ศ. </a:t>
            </a:r>
            <a:r>
              <a:rPr lang="th-TH" b="1" dirty="0">
                <a:solidFill>
                  <a:srgbClr val="7030A0"/>
                </a:solidFill>
                <a:latin typeface="THSarabunITà¹™"/>
              </a:rPr>
              <a:t>2521 </a:t>
            </a:r>
            <a:r>
              <a:rPr lang="th-TH" b="1" dirty="0">
                <a:solidFill>
                  <a:srgbClr val="7030A0"/>
                </a:solidFill>
                <a:latin typeface="THSarabunITเน"/>
              </a:rPr>
              <a:t>มาตรา </a:t>
            </a:r>
            <a:r>
              <a:rPr lang="th-TH" b="1" dirty="0">
                <a:solidFill>
                  <a:srgbClr val="7030A0"/>
                </a:solidFill>
                <a:latin typeface="THSarabunITà¹™"/>
              </a:rPr>
              <a:t>15 </a:t>
            </a:r>
            <a:r>
              <a:rPr lang="th-TH" b="1" dirty="0">
                <a:solidFill>
                  <a:srgbClr val="7030A0"/>
                </a:solidFill>
                <a:latin typeface="THSarabunITเน"/>
              </a:rPr>
              <a:t>ประกอบ</a:t>
            </a:r>
            <a:r>
              <a:rPr lang="th-TH" b="1" dirty="0" smtClean="0">
                <a:solidFill>
                  <a:srgbClr val="7030A0"/>
                </a:solidFill>
                <a:latin typeface="THSarabunITเน"/>
              </a:rPr>
              <a:t>ระเบียบกระทรวงกลาโหม</a:t>
            </a:r>
            <a:r>
              <a:rPr lang="th-TH" b="1" dirty="0">
                <a:solidFill>
                  <a:srgbClr val="7030A0"/>
                </a:solidFill>
                <a:latin typeface="THSarabunITเน"/>
              </a:rPr>
              <a:t>ว่าด้วยผู้ซึ่ง</a:t>
            </a:r>
            <a:r>
              <a:rPr lang="th-TH" b="1" u="sng" dirty="0">
                <a:solidFill>
                  <a:srgbClr val="7030A0"/>
                </a:solidFill>
                <a:latin typeface="THSarabunITเน"/>
              </a:rPr>
              <a:t>ไม่สมควรจะ</a:t>
            </a:r>
            <a:r>
              <a:rPr lang="th-TH" b="1" u="sng" dirty="0" smtClean="0">
                <a:solidFill>
                  <a:srgbClr val="7030A0"/>
                </a:solidFill>
                <a:latin typeface="THSarabunITเน"/>
              </a:rPr>
              <a:t>ดำรง</a:t>
            </a:r>
            <a:r>
              <a:rPr lang="th-TH" b="1" u="sng" dirty="0">
                <a:solidFill>
                  <a:srgbClr val="7030A0"/>
                </a:solidFill>
                <a:latin typeface="THSarabunITเน"/>
              </a:rPr>
              <a:t>อยู่ในยศทหารและบรรดาศักดิ์ พ.ศ. </a:t>
            </a:r>
            <a:r>
              <a:rPr lang="th-TH" b="1" u="sng" dirty="0" smtClean="0">
                <a:solidFill>
                  <a:srgbClr val="7030A0"/>
                </a:solidFill>
                <a:latin typeface="THSarabunITà¹™"/>
              </a:rPr>
              <a:t>2507</a:t>
            </a:r>
            <a:r>
              <a:rPr lang="th-TH" b="1" u="sng" dirty="0" smtClean="0">
                <a:solidFill>
                  <a:srgbClr val="7030A0"/>
                </a:solidFill>
                <a:latin typeface="THSarabunITเน"/>
              </a:rPr>
              <a:t>ข้อ </a:t>
            </a:r>
            <a:r>
              <a:rPr lang="th-TH" b="1" u="sng" dirty="0">
                <a:solidFill>
                  <a:srgbClr val="7030A0"/>
                </a:solidFill>
                <a:latin typeface="THSarabunITà¹™"/>
              </a:rPr>
              <a:t>2</a:t>
            </a:r>
            <a:r>
              <a:rPr lang="th-TH" b="1" u="sng" dirty="0">
                <a:solidFill>
                  <a:srgbClr val="7030A0"/>
                </a:solidFill>
                <a:latin typeface="THSarabunITเน"/>
              </a:rPr>
              <a:t>.</a:t>
            </a:r>
            <a:r>
              <a:rPr lang="th-TH" b="1" u="sng" dirty="0">
                <a:solidFill>
                  <a:srgbClr val="7030A0"/>
                </a:solidFill>
                <a:latin typeface="THSarabunITà¹™"/>
              </a:rPr>
              <a:t>1 </a:t>
            </a:r>
            <a:r>
              <a:rPr lang="th-TH" b="1" u="sng" dirty="0">
                <a:solidFill>
                  <a:srgbClr val="7030A0"/>
                </a:solidFill>
                <a:latin typeface="THSarabunITเน"/>
              </a:rPr>
              <a:t>และข้อ </a:t>
            </a:r>
            <a:r>
              <a:rPr lang="th-TH" b="1" u="sng" dirty="0">
                <a:solidFill>
                  <a:srgbClr val="7030A0"/>
                </a:solidFill>
                <a:latin typeface="THSarabunITà¹™"/>
              </a:rPr>
              <a:t>2</a:t>
            </a:r>
            <a:r>
              <a:rPr lang="th-TH" b="1" u="sng" dirty="0">
                <a:solidFill>
                  <a:srgbClr val="7030A0"/>
                </a:solidFill>
                <a:latin typeface="THSarabunITเน"/>
              </a:rPr>
              <a:t>.</a:t>
            </a:r>
            <a:r>
              <a:rPr lang="th-TH" b="1" u="sng" dirty="0">
                <a:solidFill>
                  <a:srgbClr val="7030A0"/>
                </a:solidFill>
                <a:latin typeface="THSarabunITà¹™"/>
              </a:rPr>
              <a:t>9 </a:t>
            </a:r>
            <a:endParaRPr lang="th-TH" b="1" u="sng" dirty="0" smtClean="0">
              <a:solidFill>
                <a:srgbClr val="7030A0"/>
              </a:solidFill>
              <a:latin typeface="THSarabunITà¹™"/>
            </a:endParaRPr>
          </a:p>
          <a:p>
            <a:pPr marL="457200" indent="-457200">
              <a:buFont typeface="Wingdings" panose="05000000000000000000" pitchFamily="2" charset="2"/>
              <a:buChar char="Ø"/>
            </a:pPr>
            <a:r>
              <a:rPr lang="th-TH" b="1" dirty="0" smtClean="0">
                <a:solidFill>
                  <a:srgbClr val="7030A0"/>
                </a:solidFill>
                <a:latin typeface="THSarabunITเน"/>
              </a:rPr>
              <a:t>และ</a:t>
            </a:r>
            <a:r>
              <a:rPr lang="th-TH" b="1" dirty="0">
                <a:solidFill>
                  <a:srgbClr val="7030A0"/>
                </a:solidFill>
                <a:latin typeface="THSarabunITเน"/>
              </a:rPr>
              <a:t>เป็นความผิดทางอาญาฐานเป็นเจ้าพนักงานมีหน้าที่ ซื้อ </a:t>
            </a:r>
            <a:r>
              <a:rPr lang="th-TH" b="1" dirty="0" smtClean="0">
                <a:solidFill>
                  <a:srgbClr val="7030A0"/>
                </a:solidFill>
                <a:latin typeface="THSarabunITเน"/>
              </a:rPr>
              <a:t>ทำจัดการ</a:t>
            </a:r>
            <a:r>
              <a:rPr lang="th-TH" b="1" dirty="0">
                <a:solidFill>
                  <a:srgbClr val="7030A0"/>
                </a:solidFill>
                <a:latin typeface="THSarabunITเน"/>
              </a:rPr>
              <a:t>หรือรักษาทรัพย์ใด เบียดบังทรัพย์นั้นเป็นของตนหรือของผู้อื่นโดยทุจริต และ</a:t>
            </a:r>
            <a:r>
              <a:rPr lang="th-TH" b="1" dirty="0" smtClean="0">
                <a:solidFill>
                  <a:srgbClr val="7030A0"/>
                </a:solidFill>
                <a:latin typeface="THSarabunITเน"/>
              </a:rPr>
              <a:t>ฐานเป็น</a:t>
            </a:r>
            <a:r>
              <a:rPr lang="th-TH" b="1" dirty="0">
                <a:solidFill>
                  <a:srgbClr val="7030A0"/>
                </a:solidFill>
                <a:latin typeface="THSarabunITเน"/>
              </a:rPr>
              <a:t>เจ้าพนักงานปฏิบัติหรือละเว้นการปฏิบัติหน้าที่โดยมิชอบเพื่อให้เกิดความเสียหายแก่</a:t>
            </a:r>
            <a:r>
              <a:rPr lang="th-TH" b="1" dirty="0" smtClean="0">
                <a:solidFill>
                  <a:srgbClr val="7030A0"/>
                </a:solidFill>
                <a:latin typeface="THSarabunITเน"/>
              </a:rPr>
              <a:t>ผู้หนึ่ง</a:t>
            </a:r>
            <a:r>
              <a:rPr lang="th-TH" b="1" dirty="0">
                <a:solidFill>
                  <a:srgbClr val="7030A0"/>
                </a:solidFill>
                <a:latin typeface="THSarabunITเน"/>
              </a:rPr>
              <a:t>ผู้ใดหรือปฏิบัติหรือละเว้นการปฏิบัติหน้าที่โดยทุจริต </a:t>
            </a:r>
            <a:r>
              <a:rPr lang="th-TH" b="1" u="sng" dirty="0">
                <a:solidFill>
                  <a:srgbClr val="7030A0"/>
                </a:solidFill>
                <a:latin typeface="THSarabunITเน"/>
              </a:rPr>
              <a:t>ตามประมวลกฎหมาย</a:t>
            </a:r>
            <a:r>
              <a:rPr lang="th-TH" b="1" u="sng" dirty="0" smtClean="0">
                <a:solidFill>
                  <a:srgbClr val="7030A0"/>
                </a:solidFill>
                <a:latin typeface="THSarabunITเน"/>
              </a:rPr>
              <a:t>อาญามาตรา </a:t>
            </a:r>
            <a:r>
              <a:rPr lang="th-TH" b="1" u="sng" dirty="0">
                <a:solidFill>
                  <a:srgbClr val="7030A0"/>
                </a:solidFill>
                <a:latin typeface="THSarabunITà¹™"/>
              </a:rPr>
              <a:t>147 </a:t>
            </a:r>
            <a:r>
              <a:rPr lang="th-TH" b="1" u="sng" dirty="0">
                <a:solidFill>
                  <a:srgbClr val="7030A0"/>
                </a:solidFill>
                <a:latin typeface="THSarabunITเน"/>
              </a:rPr>
              <a:t>และมาตรา </a:t>
            </a:r>
            <a:r>
              <a:rPr lang="th-TH" b="1" u="sng" dirty="0">
                <a:solidFill>
                  <a:srgbClr val="7030A0"/>
                </a:solidFill>
                <a:latin typeface="THSarabunITà¹™"/>
              </a:rPr>
              <a:t>157 </a:t>
            </a:r>
            <a:r>
              <a:rPr lang="th-TH" b="1" dirty="0">
                <a:solidFill>
                  <a:srgbClr val="7030A0"/>
                </a:solidFill>
                <a:latin typeface="THSarabunITเน"/>
              </a:rPr>
              <a:t>ประกอบประมวลกฎหมายอาญาทหาร พ.ศ. </a:t>
            </a:r>
            <a:r>
              <a:rPr lang="th-TH" b="1" dirty="0" smtClean="0">
                <a:solidFill>
                  <a:srgbClr val="7030A0"/>
                </a:solidFill>
                <a:latin typeface="THSarabunITà¹™"/>
              </a:rPr>
              <a:t>2455 </a:t>
            </a:r>
            <a:r>
              <a:rPr lang="th-TH" b="1" dirty="0" smtClean="0">
                <a:solidFill>
                  <a:srgbClr val="7030A0"/>
                </a:solidFill>
                <a:latin typeface="THSarabunITเน"/>
              </a:rPr>
              <a:t>มาตรา </a:t>
            </a:r>
            <a:r>
              <a:rPr lang="th-TH" b="1" dirty="0">
                <a:solidFill>
                  <a:srgbClr val="7030A0"/>
                </a:solidFill>
                <a:latin typeface="THSarabunITà¹™"/>
              </a:rPr>
              <a:t>5</a:t>
            </a:r>
            <a:endParaRPr lang="th-TH" b="1" dirty="0">
              <a:solidFill>
                <a:srgbClr val="7030A0"/>
              </a:solidFill>
            </a:endParaRPr>
          </a:p>
        </p:txBody>
      </p:sp>
    </p:spTree>
    <p:extLst>
      <p:ext uri="{BB962C8B-B14F-4D97-AF65-F5344CB8AC3E}">
        <p14:creationId xmlns:p14="http://schemas.microsoft.com/office/powerpoint/2010/main" val="422705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160" y="1340768"/>
            <a:ext cx="9139839" cy="114300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th-TH" dirty="0" smtClean="0">
                <a:solidFill>
                  <a:srgbClr val="FF0000"/>
                </a:solidFill>
              </a:rPr>
              <a:t> 7.การ</a:t>
            </a:r>
            <a:r>
              <a:rPr lang="th-TH" dirty="0">
                <a:solidFill>
                  <a:srgbClr val="FF0000"/>
                </a:solidFill>
              </a:rPr>
              <a:t>นำ</a:t>
            </a:r>
            <a:r>
              <a:rPr lang="th-TH" dirty="0" smtClean="0">
                <a:solidFill>
                  <a:srgbClr val="FF0000"/>
                </a:solidFill>
              </a:rPr>
              <a:t>โครงการสาธารณะ</a:t>
            </a:r>
            <a:r>
              <a:rPr lang="th-TH" dirty="0">
                <a:solidFill>
                  <a:srgbClr val="FF0000"/>
                </a:solidFill>
              </a:rPr>
              <a:t>ลงในเขตเลือกตั้งเพื่อ</a:t>
            </a:r>
            <a:r>
              <a:rPr lang="th-TH" dirty="0" smtClean="0">
                <a:solidFill>
                  <a:srgbClr val="FF0000"/>
                </a:solidFill>
              </a:rPr>
              <a:t>ประโยชน์ทางการเมือง </a:t>
            </a:r>
            <a:r>
              <a:rPr lang="th-TH" dirty="0">
                <a:solidFill>
                  <a:srgbClr val="FF0000"/>
                </a:solidFill>
              </a:rPr>
              <a:t>(</a:t>
            </a:r>
            <a:r>
              <a:rPr lang="en-US" dirty="0">
                <a:solidFill>
                  <a:srgbClr val="FF0000"/>
                </a:solidFill>
              </a:rPr>
              <a:t>Pork - barreling)</a:t>
            </a:r>
            <a:endParaRPr lang="th-TH" dirty="0">
              <a:solidFill>
                <a:srgbClr val="FF0000"/>
              </a:solidFill>
            </a:endParaRPr>
          </a:p>
        </p:txBody>
      </p:sp>
      <p:sp>
        <p:nvSpPr>
          <p:cNvPr id="3" name="ตัวแทนเนื้อหา 2"/>
          <p:cNvSpPr>
            <a:spLocks noGrp="1"/>
          </p:cNvSpPr>
          <p:nvPr>
            <p:ph idx="1"/>
          </p:nvPr>
        </p:nvSpPr>
        <p:spPr>
          <a:xfrm>
            <a:off x="0" y="2492896"/>
            <a:ext cx="9144000" cy="1944216"/>
          </a:xfrm>
        </p:spPr>
        <p:style>
          <a:lnRef idx="1">
            <a:schemeClr val="accent5"/>
          </a:lnRef>
          <a:fillRef idx="2">
            <a:schemeClr val="accent5"/>
          </a:fillRef>
          <a:effectRef idx="1">
            <a:schemeClr val="accent5"/>
          </a:effectRef>
          <a:fontRef idx="minor">
            <a:schemeClr val="dk1"/>
          </a:fontRef>
        </p:style>
        <p:txBody>
          <a:bodyPr/>
          <a:lstStyle/>
          <a:p>
            <a:pPr marL="0" indent="0" algn="thaiDist">
              <a:buNone/>
            </a:pPr>
            <a:r>
              <a:rPr lang="th-TH" b="1" dirty="0" smtClean="0"/>
              <a:t> </a:t>
            </a:r>
            <a:r>
              <a:rPr lang="th-TH" b="1" dirty="0" smtClean="0">
                <a:latin typeface="Angsana New" panose="02020603050405020304" pitchFamily="18" charset="-34"/>
                <a:cs typeface="Angsana New" panose="02020603050405020304" pitchFamily="18" charset="-34"/>
              </a:rPr>
              <a:t>เป็น</a:t>
            </a:r>
            <a:r>
              <a:rPr lang="th-TH" b="1" dirty="0">
                <a:latin typeface="Angsana New" panose="02020603050405020304" pitchFamily="18" charset="-34"/>
                <a:cs typeface="Angsana New" panose="02020603050405020304" pitchFamily="18" charset="-34"/>
              </a:rPr>
              <a:t>การที่ผู้</a:t>
            </a:r>
            <a:r>
              <a:rPr lang="th-TH" b="1" dirty="0" smtClean="0">
                <a:latin typeface="Angsana New" panose="02020603050405020304" pitchFamily="18" charset="-34"/>
                <a:cs typeface="Angsana New" panose="02020603050405020304" pitchFamily="18" charset="-34"/>
              </a:rPr>
              <a:t>ดำรงตำแหน่งทางการเมือง</a:t>
            </a:r>
            <a:r>
              <a:rPr lang="th-TH" b="1" dirty="0">
                <a:latin typeface="Angsana New" panose="02020603050405020304" pitchFamily="18" charset="-34"/>
                <a:cs typeface="Angsana New" panose="02020603050405020304" pitchFamily="18" charset="-34"/>
              </a:rPr>
              <a:t>หรือผู้บริหารระดับสูงอนุมัติโครงการไปลงพื้นที่หรือบ้านเกิด</a:t>
            </a:r>
            <a:r>
              <a:rPr lang="th-TH" b="1" dirty="0" smtClean="0">
                <a:latin typeface="Angsana New" panose="02020603050405020304" pitchFamily="18" charset="-34"/>
                <a:cs typeface="Angsana New" panose="02020603050405020304" pitchFamily="18" charset="-34"/>
              </a:rPr>
              <a:t>ของตนเอง </a:t>
            </a:r>
            <a:r>
              <a:rPr lang="th-TH" b="1" dirty="0">
                <a:latin typeface="Angsana New" panose="02020603050405020304" pitchFamily="18" charset="-34"/>
                <a:cs typeface="Angsana New" panose="02020603050405020304" pitchFamily="18" charset="-34"/>
              </a:rPr>
              <a:t>หรือการใช้งบประมาณสาธารณะเพื่อหา</a:t>
            </a:r>
            <a:r>
              <a:rPr lang="th-TH" b="1" dirty="0" smtClean="0">
                <a:latin typeface="Angsana New" panose="02020603050405020304" pitchFamily="18" charset="-34"/>
                <a:cs typeface="Angsana New" panose="02020603050405020304" pitchFamily="18" charset="-34"/>
              </a:rPr>
              <a:t>เสียง</a:t>
            </a:r>
            <a:endParaRPr lang="th-TH" b="1" dirty="0">
              <a:latin typeface="Angsana New" panose="02020603050405020304" pitchFamily="18" charset="-34"/>
              <a:cs typeface="Angsana New" panose="02020603050405020304" pitchFamily="18" charset="-34"/>
            </a:endParaRPr>
          </a:p>
        </p:txBody>
      </p:sp>
      <p:pic>
        <p:nvPicPr>
          <p:cNvPr id="4" name="Picture 5" descr="logo1200t3 copy"/>
          <p:cNvPicPr>
            <a:picLocks noChangeAspect="1" noChangeArrowheads="1"/>
          </p:cNvPicPr>
          <p:nvPr/>
        </p:nvPicPr>
        <p:blipFill>
          <a:blip r:embed="rId2" cstate="print">
            <a:lum bright="10000"/>
          </a:blip>
          <a:srcRect/>
          <a:stretch>
            <a:fillRect/>
          </a:stretch>
        </p:blipFill>
        <p:spPr bwMode="auto">
          <a:xfrm>
            <a:off x="116942" y="78227"/>
            <a:ext cx="910167" cy="971551"/>
          </a:xfrm>
          <a:prstGeom prst="rect">
            <a:avLst/>
          </a:prstGeom>
          <a:noFill/>
          <a:ln w="9525">
            <a:noFill/>
            <a:miter lim="800000"/>
            <a:headEnd/>
            <a:tailEnd/>
          </a:ln>
        </p:spPr>
      </p:pic>
      <p:pic>
        <p:nvPicPr>
          <p:cNvPr id="5" name="Picture 1" descr="C:\Documents and Settings\NATO\My Documents\My Pictures\ช่อสะอาด.gif"/>
          <p:cNvPicPr>
            <a:picLocks noChangeAspect="1" noChangeArrowheads="1"/>
          </p:cNvPicPr>
          <p:nvPr/>
        </p:nvPicPr>
        <p:blipFill>
          <a:blip r:embed="rId3" cstate="print"/>
          <a:srcRect/>
          <a:stretch>
            <a:fillRect/>
          </a:stretch>
        </p:blipFill>
        <p:spPr bwMode="auto">
          <a:xfrm>
            <a:off x="7380312" y="130015"/>
            <a:ext cx="1143000" cy="928687"/>
          </a:xfrm>
          <a:prstGeom prst="rect">
            <a:avLst/>
          </a:prstGeom>
          <a:noFill/>
          <a:ln w="9525">
            <a:noFill/>
            <a:miter lim="800000"/>
            <a:headEnd/>
            <a:tailEnd/>
          </a:ln>
        </p:spPr>
      </p:pic>
    </p:spTree>
    <p:extLst>
      <p:ext uri="{BB962C8B-B14F-4D97-AF65-F5344CB8AC3E}">
        <p14:creationId xmlns:p14="http://schemas.microsoft.com/office/powerpoint/2010/main" val="263594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ตัวแทนเนื้อหา 2"/>
          <p:cNvSpPr>
            <a:spLocks noGrp="1"/>
          </p:cNvSpPr>
          <p:nvPr>
            <p:ph idx="1"/>
          </p:nvPr>
        </p:nvSpPr>
        <p:spPr>
          <a:xfrm>
            <a:off x="0" y="1412776"/>
            <a:ext cx="9144000" cy="4968552"/>
          </a:xfrm>
        </p:spPr>
        <p:style>
          <a:lnRef idx="2">
            <a:schemeClr val="accent5"/>
          </a:lnRef>
          <a:fillRef idx="1">
            <a:schemeClr val="lt1"/>
          </a:fillRef>
          <a:effectRef idx="0">
            <a:schemeClr val="accent5"/>
          </a:effectRef>
          <a:fontRef idx="minor">
            <a:schemeClr val="dk1"/>
          </a:fontRef>
        </p:style>
        <p:txBody>
          <a:bodyPr>
            <a:normAutofit/>
          </a:bodyPr>
          <a:lstStyle/>
          <a:p>
            <a:pPr algn="thaiDist">
              <a:buFont typeface="Wingdings" panose="05000000000000000000" pitchFamily="2" charset="2"/>
              <a:buChar char="v"/>
            </a:pPr>
            <a:r>
              <a:rPr lang="th-TH" b="1" dirty="0">
                <a:latin typeface="Angsana New" panose="02020603050405020304" pitchFamily="18" charset="-34"/>
                <a:cs typeface="Angsana New" panose="02020603050405020304" pitchFamily="18" charset="-34"/>
              </a:rPr>
              <a:t>นายกองค์การบริหารส่วน</a:t>
            </a:r>
            <a:r>
              <a:rPr lang="th-TH" b="1" dirty="0" smtClean="0">
                <a:latin typeface="Angsana New" panose="02020603050405020304" pitchFamily="18" charset="-34"/>
                <a:cs typeface="Angsana New" panose="02020603050405020304" pitchFamily="18" charset="-34"/>
              </a:rPr>
              <a:t>ตำบล</a:t>
            </a:r>
            <a:r>
              <a:rPr lang="th-TH" b="1" dirty="0">
                <a:latin typeface="Angsana New" panose="02020603050405020304" pitchFamily="18" charset="-34"/>
                <a:cs typeface="Angsana New" panose="02020603050405020304" pitchFamily="18" charset="-34"/>
              </a:rPr>
              <a:t>แห่งหนึ่งร่วมกับ</a:t>
            </a:r>
            <a:r>
              <a:rPr lang="th-TH" b="1" dirty="0" smtClean="0">
                <a:latin typeface="Angsana New" panose="02020603050405020304" pitchFamily="18" charset="-34"/>
                <a:cs typeface="Angsana New" panose="02020603050405020304" pitchFamily="18" charset="-34"/>
              </a:rPr>
              <a:t>พวกแก้ไข</a:t>
            </a:r>
            <a:r>
              <a:rPr lang="th-TH" b="1" dirty="0">
                <a:latin typeface="Angsana New" panose="02020603050405020304" pitchFamily="18" charset="-34"/>
                <a:cs typeface="Angsana New" panose="02020603050405020304" pitchFamily="18" charset="-34"/>
              </a:rPr>
              <a:t>เปลี่ยนแปลงรายละเอียดโครงการปรับปรุงและซ่อมแซมถนนคน</a:t>
            </a:r>
            <a:r>
              <a:rPr lang="th-TH" b="1" dirty="0" smtClean="0">
                <a:latin typeface="Angsana New" panose="02020603050405020304" pitchFamily="18" charset="-34"/>
                <a:cs typeface="Angsana New" panose="02020603050405020304" pitchFamily="18" charset="-34"/>
              </a:rPr>
              <a:t>เดินในตำบล</a:t>
            </a:r>
            <a:r>
              <a:rPr lang="th-TH" b="1" u="sng" dirty="0">
                <a:latin typeface="Angsana New" panose="02020603050405020304" pitchFamily="18" charset="-34"/>
                <a:cs typeface="Angsana New" panose="02020603050405020304" pitchFamily="18" charset="-34"/>
              </a:rPr>
              <a:t>ที่ตนมีฐานเสียงโดยไม่ผ่านความเห็นชอบจากสภาฯ และตรวจรับทั้งที่ไม่ถูกต้อง</a:t>
            </a:r>
            <a:r>
              <a:rPr lang="th-TH" b="1" dirty="0">
                <a:latin typeface="Angsana New" panose="02020603050405020304" pitchFamily="18" charset="-34"/>
                <a:cs typeface="Angsana New" panose="02020603050405020304" pitchFamily="18" charset="-34"/>
              </a:rPr>
              <a:t>ตามแบบรูปรายการ</a:t>
            </a:r>
            <a:r>
              <a:rPr lang="th-TH" b="1" dirty="0" smtClean="0">
                <a:latin typeface="Angsana New" panose="02020603050405020304" pitchFamily="18" charset="-34"/>
                <a:cs typeface="Angsana New" panose="02020603050405020304" pitchFamily="18" charset="-34"/>
              </a:rPr>
              <a:t>ที่กำหนด </a:t>
            </a:r>
            <a:r>
              <a:rPr lang="th-TH" b="1" u="sng" dirty="0">
                <a:solidFill>
                  <a:srgbClr val="C00000"/>
                </a:solidFill>
                <a:latin typeface="Angsana New" panose="02020603050405020304" pitchFamily="18" charset="-34"/>
                <a:cs typeface="Angsana New" panose="02020603050405020304" pitchFamily="18" charset="-34"/>
              </a:rPr>
              <a:t>รวมทั้ง</a:t>
            </a:r>
            <a:r>
              <a:rPr lang="th-TH" b="1" u="sng" dirty="0" smtClean="0">
                <a:solidFill>
                  <a:srgbClr val="C00000"/>
                </a:solidFill>
                <a:latin typeface="Angsana New" panose="02020603050405020304" pitchFamily="18" charset="-34"/>
                <a:cs typeface="Angsana New" panose="02020603050405020304" pitchFamily="18" charset="-34"/>
              </a:rPr>
              <a:t>เมื่อดำเนินการแล้ว</a:t>
            </a:r>
            <a:r>
              <a:rPr lang="th-TH" b="1" u="sng" dirty="0">
                <a:solidFill>
                  <a:srgbClr val="C00000"/>
                </a:solidFill>
                <a:latin typeface="Angsana New" panose="02020603050405020304" pitchFamily="18" charset="-34"/>
                <a:cs typeface="Angsana New" panose="02020603050405020304" pitchFamily="18" charset="-34"/>
              </a:rPr>
              <a:t>เสร็จได้ติดป้ายชื่อของตนและพว</a:t>
            </a:r>
            <a:r>
              <a:rPr lang="th-TH" b="1" dirty="0">
                <a:solidFill>
                  <a:srgbClr val="C00000"/>
                </a:solidFill>
                <a:latin typeface="Angsana New" panose="02020603050405020304" pitchFamily="18" charset="-34"/>
                <a:cs typeface="Angsana New" panose="02020603050405020304" pitchFamily="18" charset="-34"/>
              </a:rPr>
              <a:t>ก </a:t>
            </a:r>
          </a:p>
          <a:p>
            <a:pPr>
              <a:buFont typeface="Wingdings" panose="05000000000000000000" pitchFamily="2" charset="2"/>
              <a:buChar char="v"/>
            </a:pPr>
            <a:r>
              <a:rPr lang="th-TH" b="1" dirty="0">
                <a:solidFill>
                  <a:srgbClr val="00B050"/>
                </a:solidFill>
                <a:latin typeface="Angsana New" panose="02020603050405020304" pitchFamily="18" charset="-34"/>
                <a:cs typeface="Angsana New" panose="02020603050405020304" pitchFamily="18" charset="-34"/>
              </a:rPr>
              <a:t>ที่นักการเมืองในจังหวัด ขอเพิ่มงบประมาณ</a:t>
            </a:r>
            <a:r>
              <a:rPr lang="th-TH" b="1" dirty="0" smtClean="0">
                <a:solidFill>
                  <a:srgbClr val="00B050"/>
                </a:solidFill>
                <a:latin typeface="Angsana New" panose="02020603050405020304" pitchFamily="18" charset="-34"/>
                <a:cs typeface="Angsana New" panose="02020603050405020304" pitchFamily="18" charset="-34"/>
              </a:rPr>
              <a:t>เพื่อทำโครงการ</a:t>
            </a:r>
            <a:r>
              <a:rPr lang="th-TH" b="1" dirty="0">
                <a:solidFill>
                  <a:srgbClr val="00B050"/>
                </a:solidFill>
                <a:latin typeface="Angsana New" panose="02020603050405020304" pitchFamily="18" charset="-34"/>
                <a:cs typeface="Angsana New" panose="02020603050405020304" pitchFamily="18" charset="-34"/>
              </a:rPr>
              <a:t>ตัดถนนสร้างสะพานลงในจังหวัด โดยใช้ชื่อหรืนามสกุล</a:t>
            </a:r>
            <a:r>
              <a:rPr lang="th-TH" b="1" dirty="0" smtClean="0">
                <a:solidFill>
                  <a:srgbClr val="00B050"/>
                </a:solidFill>
                <a:latin typeface="Angsana New" panose="02020603050405020304" pitchFamily="18" charset="-34"/>
                <a:cs typeface="Angsana New" panose="02020603050405020304" pitchFamily="18" charset="-34"/>
              </a:rPr>
              <a:t>ของตนเองเป็นชื่อสะพาน</a:t>
            </a:r>
          </a:p>
          <a:p>
            <a:pPr>
              <a:buFont typeface="Wingdings" panose="05000000000000000000" pitchFamily="2" charset="2"/>
              <a:buChar char="v"/>
            </a:pPr>
            <a:r>
              <a:rPr lang="th-TH" b="1" dirty="0" smtClean="0">
                <a:latin typeface="Angsana New" panose="02020603050405020304" pitchFamily="18" charset="-34"/>
                <a:cs typeface="Angsana New" panose="02020603050405020304" pitchFamily="18" charset="-34"/>
              </a:rPr>
              <a:t>การที่</a:t>
            </a:r>
            <a:r>
              <a:rPr lang="th-TH" b="1" dirty="0">
                <a:latin typeface="Angsana New" panose="02020603050405020304" pitchFamily="18" charset="-34"/>
                <a:cs typeface="Angsana New" panose="02020603050405020304" pitchFamily="18" charset="-34"/>
              </a:rPr>
              <a:t>รัฐมนตรีอนุมัติโครงการไปลงในพื้นที่หรือบ้าน</a:t>
            </a:r>
            <a:r>
              <a:rPr lang="th-TH" b="1" dirty="0" smtClean="0">
                <a:latin typeface="Angsana New" panose="02020603050405020304" pitchFamily="18" charset="-34"/>
                <a:cs typeface="Angsana New" panose="02020603050405020304" pitchFamily="18" charset="-34"/>
              </a:rPr>
              <a:t>เกิดของตนเอง</a:t>
            </a:r>
            <a:endParaRPr lang="th-TH" b="1" dirty="0">
              <a:latin typeface="Angsana New" panose="02020603050405020304" pitchFamily="18" charset="-34"/>
              <a:cs typeface="Angsana New" panose="02020603050405020304" pitchFamily="18" charset="-34"/>
            </a:endParaRPr>
          </a:p>
        </p:txBody>
      </p:sp>
      <p:pic>
        <p:nvPicPr>
          <p:cNvPr id="4" name="Picture 5" descr="logo1200t3 copy"/>
          <p:cNvPicPr>
            <a:picLocks noChangeAspect="1" noChangeArrowheads="1"/>
          </p:cNvPicPr>
          <p:nvPr/>
        </p:nvPicPr>
        <p:blipFill>
          <a:blip r:embed="rId2" cstate="print">
            <a:lum bright="10000"/>
          </a:blip>
          <a:srcRect/>
          <a:stretch>
            <a:fillRect/>
          </a:stretch>
        </p:blipFill>
        <p:spPr bwMode="auto">
          <a:xfrm>
            <a:off x="116942" y="78227"/>
            <a:ext cx="910167" cy="971551"/>
          </a:xfrm>
          <a:prstGeom prst="rect">
            <a:avLst/>
          </a:prstGeom>
          <a:noFill/>
          <a:ln w="9525">
            <a:noFill/>
            <a:miter lim="800000"/>
            <a:headEnd/>
            <a:tailEnd/>
          </a:ln>
        </p:spPr>
      </p:pic>
      <p:pic>
        <p:nvPicPr>
          <p:cNvPr id="5" name="Picture 1" descr="C:\Documents and Settings\NATO\My Documents\My Pictures\ช่อสะอาด.gif"/>
          <p:cNvPicPr>
            <a:picLocks noChangeAspect="1" noChangeArrowheads="1"/>
          </p:cNvPicPr>
          <p:nvPr/>
        </p:nvPicPr>
        <p:blipFill>
          <a:blip r:embed="rId3" cstate="print"/>
          <a:srcRect/>
          <a:stretch>
            <a:fillRect/>
          </a:stretch>
        </p:blipFill>
        <p:spPr bwMode="auto">
          <a:xfrm>
            <a:off x="7380312" y="130015"/>
            <a:ext cx="1143000" cy="928687"/>
          </a:xfrm>
          <a:prstGeom prst="rect">
            <a:avLst/>
          </a:prstGeom>
          <a:noFill/>
          <a:ln w="9525">
            <a:noFill/>
            <a:miter lim="800000"/>
            <a:headEnd/>
            <a:tailEnd/>
          </a:ln>
        </p:spPr>
      </p:pic>
    </p:spTree>
    <p:extLst>
      <p:ext uri="{BB962C8B-B14F-4D97-AF65-F5344CB8AC3E}">
        <p14:creationId xmlns:p14="http://schemas.microsoft.com/office/powerpoint/2010/main" val="33056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46812" y="872159"/>
            <a:ext cx="8229600" cy="1143000"/>
          </a:xfrm>
        </p:spPr>
        <p:txBody>
          <a:bodyPr>
            <a:normAutofit fontScale="90000"/>
          </a:bodyPr>
          <a:lstStyle/>
          <a:p>
            <a:r>
              <a:rPr lang="th-TH" sz="4700" b="1" kern="1200" dirty="0">
                <a:solidFill>
                  <a:prstClr val="black"/>
                </a:solidFill>
                <a:effectLst>
                  <a:outerShdw blurRad="38100" dist="38100" dir="2700000" algn="tl">
                    <a:srgbClr val="000000">
                      <a:alpha val="43137"/>
                    </a:srgbClr>
                  </a:outerShdw>
                </a:effectLst>
                <a:latin typeface="FreesiaUPC" pitchFamily="34" charset="-34"/>
                <a:ea typeface="+mn-ea"/>
                <a:cs typeface="FreesiaUPC" pitchFamily="34" charset="-34"/>
              </a:rPr>
              <a:t>กฎหมายที่กำหนดการกระทำที่เป็นการทุจริตต่อหน้าที่</a:t>
            </a:r>
            <a:endParaRPr lang="th-TH" sz="6700" b="1" dirty="0">
              <a:effectLst>
                <a:outerShdw blurRad="38100" dist="38100" dir="2700000" algn="tl">
                  <a:srgbClr val="000000">
                    <a:alpha val="43137"/>
                  </a:srgbClr>
                </a:outerShdw>
              </a:effectLst>
              <a:latin typeface="FreesiaUPC" pitchFamily="34" charset="-34"/>
              <a:cs typeface="FreesiaUPC" pitchFamily="34" charset="-34"/>
            </a:endParaRPr>
          </a:p>
        </p:txBody>
      </p:sp>
      <p:sp>
        <p:nvSpPr>
          <p:cNvPr id="3" name="ตัวแทนเนื้อหา 2"/>
          <p:cNvSpPr>
            <a:spLocks noGrp="1"/>
          </p:cNvSpPr>
          <p:nvPr>
            <p:ph idx="1"/>
          </p:nvPr>
        </p:nvSpPr>
        <p:spPr>
          <a:xfrm>
            <a:off x="157202" y="1916832"/>
            <a:ext cx="8788037" cy="4525963"/>
          </a:xfrm>
        </p:spPr>
        <p:txBody>
          <a:bodyPr>
            <a:normAutofit fontScale="92500" lnSpcReduction="10000"/>
          </a:bodyPr>
          <a:lstStyle/>
          <a:p>
            <a:r>
              <a:rPr lang="th-TH" sz="4000" b="1" dirty="0">
                <a:effectLst>
                  <a:outerShdw blurRad="38100" dist="38100" dir="2700000" algn="tl">
                    <a:srgbClr val="000000">
                      <a:alpha val="43137"/>
                    </a:srgbClr>
                  </a:outerShdw>
                </a:effectLst>
                <a:latin typeface="FreesiaUPC" pitchFamily="34" charset="-34"/>
                <a:cs typeface="FreesiaUPC" pitchFamily="34" charset="-34"/>
              </a:rPr>
              <a:t>กฎหมาย  ป.ป.ช.มาตรา ๑๒๓,๑๒๓/๑,๑๒๓/๒,๑๒๓/๓ </a:t>
            </a:r>
          </a:p>
          <a:p>
            <a:r>
              <a:rPr lang="th-TH" sz="4000" b="1" dirty="0">
                <a:effectLst>
                  <a:outerShdw blurRad="38100" dist="38100" dir="2700000" algn="tl">
                    <a:srgbClr val="000000">
                      <a:alpha val="43137"/>
                    </a:srgbClr>
                  </a:outerShdw>
                </a:effectLst>
                <a:latin typeface="FreesiaUPC" pitchFamily="34" charset="-34"/>
                <a:cs typeface="FreesiaUPC" pitchFamily="34" charset="-34"/>
              </a:rPr>
              <a:t>ประมวลกฎหมายอาญามาตรา ๑๔๗-๑๖๖,๒๐๐-๒๐๕</a:t>
            </a:r>
          </a:p>
          <a:p>
            <a:r>
              <a:rPr lang="th-TH" sz="3700" b="1" dirty="0">
                <a:effectLst>
                  <a:outerShdw blurRad="38100" dist="38100" dir="2700000" algn="tl">
                    <a:srgbClr val="000000">
                      <a:alpha val="43137"/>
                    </a:srgbClr>
                  </a:outerShdw>
                </a:effectLst>
                <a:latin typeface="FreesiaUPC" pitchFamily="34" charset="-34"/>
                <a:cs typeface="FreesiaUPC" pitchFamily="34" charset="-34"/>
              </a:rPr>
              <a:t>พ.ร.บ.ว่าด้วยความผิดของพนักงานในองค์การหรือหน่วยงานของรัฐ พ.ศ. ๒๕๐๒ </a:t>
            </a:r>
          </a:p>
          <a:p>
            <a:r>
              <a:rPr lang="th-TH" sz="3600" b="1" dirty="0">
                <a:effectLst>
                  <a:outerShdw blurRad="38100" dist="38100" dir="2700000" algn="tl">
                    <a:srgbClr val="000000">
                      <a:alpha val="43137"/>
                    </a:srgbClr>
                  </a:outerShdw>
                </a:effectLst>
                <a:latin typeface="FreesiaUPC" pitchFamily="34" charset="-34"/>
                <a:cs typeface="FreesiaUPC" pitchFamily="34" charset="-34"/>
              </a:rPr>
              <a:t>พ.ร.บ.ว่าด้วยความผิดเกี่ยวกับการเสนอราคาต่อหน่วยงานของรัฐ พ.ศ. ๒๕๔๒ </a:t>
            </a:r>
          </a:p>
          <a:p>
            <a:r>
              <a:rPr lang="th-TH" sz="3800" b="1" dirty="0">
                <a:effectLst>
                  <a:outerShdw blurRad="38100" dist="38100" dir="2700000" algn="tl">
                    <a:srgbClr val="000000">
                      <a:alpha val="43137"/>
                    </a:srgbClr>
                  </a:outerShdw>
                </a:effectLst>
                <a:latin typeface="FreesiaUPC" pitchFamily="34" charset="-34"/>
                <a:cs typeface="FreesiaUPC" pitchFamily="34" charset="-34"/>
              </a:rPr>
              <a:t>พ.ร.บ.การจัดซื้อจัดจ้างและการบริหารพัสดุภาครัฐ พ.ศ. ๒๕๖๐ มาตรา ๑๒๐</a:t>
            </a:r>
          </a:p>
        </p:txBody>
      </p:sp>
      <p:cxnSp>
        <p:nvCxnSpPr>
          <p:cNvPr id="4" name="ตัวเชื่อมต่อตรง 3"/>
          <p:cNvCxnSpPr/>
          <p:nvPr/>
        </p:nvCxnSpPr>
        <p:spPr>
          <a:xfrm flipV="1">
            <a:off x="446812" y="1302377"/>
            <a:ext cx="8208818" cy="41563"/>
          </a:xfrm>
          <a:prstGeom prst="line">
            <a:avLst/>
          </a:prstGeom>
          <a:ln w="25400">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5" name="Picture 5" descr="logo1200t3 copy"/>
          <p:cNvPicPr>
            <a:picLocks noChangeAspect="1" noChangeArrowheads="1"/>
          </p:cNvPicPr>
          <p:nvPr/>
        </p:nvPicPr>
        <p:blipFill>
          <a:blip r:embed="rId2" cstate="print">
            <a:lum bright="10000"/>
          </a:blip>
          <a:srcRect/>
          <a:stretch>
            <a:fillRect/>
          </a:stretch>
        </p:blipFill>
        <p:spPr bwMode="auto">
          <a:xfrm>
            <a:off x="87706" y="-99392"/>
            <a:ext cx="682625" cy="971551"/>
          </a:xfrm>
          <a:prstGeom prst="rect">
            <a:avLst/>
          </a:prstGeom>
          <a:noFill/>
          <a:ln w="9525">
            <a:noFill/>
            <a:miter lim="800000"/>
            <a:headEnd/>
            <a:tailEnd/>
          </a:ln>
        </p:spPr>
      </p:pic>
      <p:pic>
        <p:nvPicPr>
          <p:cNvPr id="6" name="Picture 1" descr="C:\Documents and Settings\NATO\My Documents\My Pictures\ช่อสะอาด.gif"/>
          <p:cNvPicPr>
            <a:picLocks noChangeAspect="1" noChangeArrowheads="1"/>
          </p:cNvPicPr>
          <p:nvPr/>
        </p:nvPicPr>
        <p:blipFill>
          <a:blip r:embed="rId3" cstate="print"/>
          <a:srcRect/>
          <a:stretch>
            <a:fillRect/>
          </a:stretch>
        </p:blipFill>
        <p:spPr bwMode="auto">
          <a:xfrm>
            <a:off x="8213725" y="78351"/>
            <a:ext cx="857250" cy="928687"/>
          </a:xfrm>
          <a:prstGeom prst="rect">
            <a:avLst/>
          </a:prstGeom>
          <a:noFill/>
          <a:ln w="9525">
            <a:noFill/>
            <a:miter lim="800000"/>
            <a:headEnd/>
            <a:tailEnd/>
          </a:ln>
        </p:spPr>
      </p:pic>
    </p:spTree>
    <p:extLst>
      <p:ext uri="{BB962C8B-B14F-4D97-AF65-F5344CB8AC3E}">
        <p14:creationId xmlns:p14="http://schemas.microsoft.com/office/powerpoint/2010/main" val="350143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0" y="1268760"/>
            <a:ext cx="9242749" cy="1143000"/>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th-TH" b="1" dirty="0" smtClean="0">
                <a:latin typeface="TH#20SarabunIT#f9,Bold"/>
              </a:rPr>
              <a:t>8. การ</a:t>
            </a:r>
            <a:r>
              <a:rPr lang="th-TH" b="1" dirty="0">
                <a:latin typeface="TH#20SarabunIT#f9,Bold"/>
              </a:rPr>
              <a:t>ใช้</a:t>
            </a:r>
            <a:r>
              <a:rPr lang="th-TH" b="1" dirty="0" smtClean="0">
                <a:latin typeface="TH#20SarabunIT#f9,Bold"/>
              </a:rPr>
              <a:t>ตำแหน่งหน้าที่แสวงหาประโยชน์</a:t>
            </a:r>
            <a:r>
              <a:rPr lang="th-TH" b="1" dirty="0">
                <a:latin typeface="TH#20SarabunIT#f9,Bold"/>
              </a:rPr>
              <a:t>แก่</a:t>
            </a:r>
            <a:r>
              <a:rPr lang="th-TH" b="1" dirty="0" smtClean="0">
                <a:latin typeface="TH#20SarabunIT#f9,Bold"/>
              </a:rPr>
              <a:t>เครือญาติ</a:t>
            </a:r>
            <a:r>
              <a:rPr lang="th-TH" b="1" dirty="0">
                <a:latin typeface="TH#20SarabunIT#f9,Bold"/>
              </a:rPr>
              <a:t>หรือ</a:t>
            </a:r>
            <a:br>
              <a:rPr lang="th-TH" b="1" dirty="0">
                <a:latin typeface="TH#20SarabunIT#f9,Bold"/>
              </a:rPr>
            </a:br>
            <a:r>
              <a:rPr lang="th-TH" b="1" dirty="0">
                <a:latin typeface="TH#20SarabunIT#f9,Bold"/>
              </a:rPr>
              <a:t>พวกพ้อง (</a:t>
            </a:r>
            <a:r>
              <a:rPr lang="en-US" b="1" dirty="0">
                <a:latin typeface="TH#20SarabunIT#f9,Bold"/>
              </a:rPr>
              <a:t>Nepotism)</a:t>
            </a:r>
            <a:endParaRPr lang="th-TH" dirty="0"/>
          </a:p>
        </p:txBody>
      </p:sp>
      <p:sp>
        <p:nvSpPr>
          <p:cNvPr id="3" name="ตัวแทนเนื้อหา 2"/>
          <p:cNvSpPr>
            <a:spLocks noGrp="1"/>
          </p:cNvSpPr>
          <p:nvPr>
            <p:ph idx="1"/>
          </p:nvPr>
        </p:nvSpPr>
        <p:spPr>
          <a:xfrm>
            <a:off x="0" y="2564904"/>
            <a:ext cx="9144000" cy="2592288"/>
          </a:xfrm>
        </p:spPr>
        <p:style>
          <a:lnRef idx="1">
            <a:schemeClr val="accent1"/>
          </a:lnRef>
          <a:fillRef idx="2">
            <a:schemeClr val="accent1"/>
          </a:fillRef>
          <a:effectRef idx="1">
            <a:schemeClr val="accent1"/>
          </a:effectRef>
          <a:fontRef idx="minor">
            <a:schemeClr val="dk1"/>
          </a:fontRef>
        </p:style>
        <p:txBody>
          <a:bodyPr/>
          <a:lstStyle/>
          <a:p>
            <a:pPr algn="thaiDist"/>
            <a:r>
              <a:rPr lang="th-TH" b="1" dirty="0">
                <a:latin typeface="Angsana New" panose="02020603050405020304" pitchFamily="18" charset="-34"/>
                <a:cs typeface="Angsana New" panose="02020603050405020304" pitchFamily="18" charset="-34"/>
              </a:rPr>
              <a:t>อาจจะเรียกว่าระบบอุปถัมภ์พิเศษ เป็นการ</a:t>
            </a:r>
            <a:r>
              <a:rPr lang="th-TH" b="1" dirty="0" smtClean="0">
                <a:latin typeface="Angsana New" panose="02020603050405020304" pitchFamily="18" charset="-34"/>
                <a:cs typeface="Angsana New" panose="02020603050405020304" pitchFamily="18" charset="-34"/>
              </a:rPr>
              <a:t>ที่เจ้าหน้าที่</a:t>
            </a:r>
            <a:r>
              <a:rPr lang="th-TH" b="1" dirty="0">
                <a:latin typeface="Angsana New" panose="02020603050405020304" pitchFamily="18" charset="-34"/>
                <a:cs typeface="Angsana New" panose="02020603050405020304" pitchFamily="18" charset="-34"/>
              </a:rPr>
              <a:t>ของ</a:t>
            </a:r>
            <a:r>
              <a:rPr lang="th-TH" b="1" dirty="0" smtClean="0">
                <a:latin typeface="Angsana New" panose="02020603050405020304" pitchFamily="18" charset="-34"/>
                <a:cs typeface="Angsana New" panose="02020603050405020304" pitchFamily="18" charset="-34"/>
              </a:rPr>
              <a:t>รัฐใช้</a:t>
            </a:r>
            <a:r>
              <a:rPr lang="th-TH" b="1" dirty="0">
                <a:latin typeface="Angsana New" panose="02020603050405020304" pitchFamily="18" charset="-34"/>
                <a:cs typeface="Angsana New" panose="02020603050405020304" pitchFamily="18" charset="-34"/>
              </a:rPr>
              <a:t>อิทธิพล</a:t>
            </a:r>
            <a:r>
              <a:rPr lang="th-TH" b="1" dirty="0" smtClean="0">
                <a:latin typeface="Angsana New" panose="02020603050405020304" pitchFamily="18" charset="-34"/>
                <a:cs typeface="Angsana New" panose="02020603050405020304" pitchFamily="18" charset="-34"/>
              </a:rPr>
              <a:t>หรือใช้อำนาจหน้าที่ทำให้</a:t>
            </a:r>
            <a:r>
              <a:rPr lang="th-TH" b="1" dirty="0">
                <a:latin typeface="Angsana New" panose="02020603050405020304" pitchFamily="18" charset="-34"/>
                <a:cs typeface="Angsana New" panose="02020603050405020304" pitchFamily="18" charset="-34"/>
              </a:rPr>
              <a:t>หน่วยงานของ</a:t>
            </a:r>
            <a:r>
              <a:rPr lang="th-TH" b="1" dirty="0" smtClean="0">
                <a:latin typeface="Angsana New" panose="02020603050405020304" pitchFamily="18" charset="-34"/>
                <a:cs typeface="Angsana New" panose="02020603050405020304" pitchFamily="18" charset="-34"/>
              </a:rPr>
              <a:t>ตนเข้าทำสัญญา</a:t>
            </a:r>
            <a:r>
              <a:rPr lang="th-TH" b="1" dirty="0">
                <a:latin typeface="Angsana New" panose="02020603050405020304" pitchFamily="18" charset="-34"/>
                <a:cs typeface="Angsana New" panose="02020603050405020304" pitchFamily="18" charset="-34"/>
              </a:rPr>
              <a:t>กับบริษัท</a:t>
            </a:r>
            <a:r>
              <a:rPr lang="th-TH" b="1" dirty="0" smtClean="0">
                <a:latin typeface="Angsana New" panose="02020603050405020304" pitchFamily="18" charset="-34"/>
                <a:cs typeface="Angsana New" panose="02020603050405020304" pitchFamily="18" charset="-34"/>
              </a:rPr>
              <a:t>ของ พี่</a:t>
            </a:r>
            <a:r>
              <a:rPr lang="th-TH" b="1" dirty="0">
                <a:latin typeface="Angsana New" panose="02020603050405020304" pitchFamily="18" charset="-34"/>
                <a:cs typeface="Angsana New" panose="02020603050405020304" pitchFamily="18" charset="-34"/>
              </a:rPr>
              <a:t>น้องของตน</a:t>
            </a:r>
          </a:p>
        </p:txBody>
      </p:sp>
      <p:pic>
        <p:nvPicPr>
          <p:cNvPr id="4" name="Picture 5" descr="logo1200t3 copy"/>
          <p:cNvPicPr>
            <a:picLocks noChangeAspect="1" noChangeArrowheads="1"/>
          </p:cNvPicPr>
          <p:nvPr/>
        </p:nvPicPr>
        <p:blipFill>
          <a:blip r:embed="rId2" cstate="print">
            <a:lum bright="10000"/>
          </a:blip>
          <a:srcRect/>
          <a:stretch>
            <a:fillRect/>
          </a:stretch>
        </p:blipFill>
        <p:spPr bwMode="auto">
          <a:xfrm>
            <a:off x="116942" y="78227"/>
            <a:ext cx="910167" cy="1046517"/>
          </a:xfrm>
          <a:prstGeom prst="rect">
            <a:avLst/>
          </a:prstGeom>
          <a:noFill/>
          <a:ln w="9525">
            <a:noFill/>
            <a:miter lim="800000"/>
            <a:headEnd/>
            <a:tailEnd/>
          </a:ln>
        </p:spPr>
      </p:pic>
    </p:spTree>
    <p:extLst>
      <p:ext uri="{BB962C8B-B14F-4D97-AF65-F5344CB8AC3E}">
        <p14:creationId xmlns:p14="http://schemas.microsoft.com/office/powerpoint/2010/main" val="22044116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ตัวแทนเนื้อหา 2"/>
          <p:cNvSpPr>
            <a:spLocks noGrp="1"/>
          </p:cNvSpPr>
          <p:nvPr>
            <p:ph idx="1"/>
          </p:nvPr>
        </p:nvSpPr>
        <p:spPr>
          <a:xfrm>
            <a:off x="0" y="1600206"/>
            <a:ext cx="9144000" cy="4525963"/>
          </a:xfrm>
        </p:spPr>
        <p:style>
          <a:lnRef idx="2">
            <a:schemeClr val="accent4"/>
          </a:lnRef>
          <a:fillRef idx="1">
            <a:schemeClr val="lt1"/>
          </a:fillRef>
          <a:effectRef idx="0">
            <a:schemeClr val="accent4"/>
          </a:effectRef>
          <a:fontRef idx="minor">
            <a:schemeClr val="dk1"/>
          </a:fontRef>
        </p:style>
        <p:txBody>
          <a:bodyPr/>
          <a:lstStyle/>
          <a:p>
            <a:pPr algn="thaiDist"/>
            <a:r>
              <a:rPr lang="th-TH" b="1" dirty="0">
                <a:solidFill>
                  <a:srgbClr val="0070C0"/>
                </a:solidFill>
                <a:latin typeface="Angsana New" panose="02020603050405020304" pitchFamily="18" charset="-34"/>
                <a:cs typeface="Angsana New" panose="02020603050405020304" pitchFamily="18" charset="-34"/>
              </a:rPr>
              <a:t>พนักงานสอบสวนละเว้น</a:t>
            </a:r>
            <a:r>
              <a:rPr lang="th-TH" b="1" dirty="0" smtClean="0">
                <a:solidFill>
                  <a:srgbClr val="0070C0"/>
                </a:solidFill>
                <a:latin typeface="Angsana New" panose="02020603050405020304" pitchFamily="18" charset="-34"/>
                <a:cs typeface="Angsana New" panose="02020603050405020304" pitchFamily="18" charset="-34"/>
              </a:rPr>
              <a:t>ไม่นำบันทึก</a:t>
            </a:r>
            <a:r>
              <a:rPr lang="th-TH" b="1" dirty="0">
                <a:solidFill>
                  <a:srgbClr val="0070C0"/>
                </a:solidFill>
                <a:latin typeface="Angsana New" panose="02020603050405020304" pitchFamily="18" charset="-34"/>
                <a:cs typeface="Angsana New" panose="02020603050405020304" pitchFamily="18" charset="-34"/>
              </a:rPr>
              <a:t>การจับกุมที่</a:t>
            </a:r>
            <a:r>
              <a:rPr lang="th-TH" b="1" dirty="0" smtClean="0">
                <a:solidFill>
                  <a:srgbClr val="0070C0"/>
                </a:solidFill>
                <a:latin typeface="Angsana New" panose="02020603050405020304" pitchFamily="18" charset="-34"/>
                <a:cs typeface="Angsana New" panose="02020603050405020304" pitchFamily="18" charset="-34"/>
              </a:rPr>
              <a:t>เจ้าหน้าที่ตำรวจชุดจับกุมทำขึ้น</a:t>
            </a:r>
            <a:r>
              <a:rPr lang="th-TH" b="1" dirty="0">
                <a:solidFill>
                  <a:srgbClr val="0070C0"/>
                </a:solidFill>
                <a:latin typeface="Angsana New" panose="02020603050405020304" pitchFamily="18" charset="-34"/>
                <a:cs typeface="Angsana New" panose="02020603050405020304" pitchFamily="18" charset="-34"/>
              </a:rPr>
              <a:t>ในวันเกิดเหตุรวมเข้า</a:t>
            </a:r>
            <a:r>
              <a:rPr lang="th-TH" b="1" dirty="0" smtClean="0">
                <a:solidFill>
                  <a:srgbClr val="0070C0"/>
                </a:solidFill>
                <a:latin typeface="Angsana New" panose="02020603050405020304" pitchFamily="18" charset="-34"/>
                <a:cs typeface="Angsana New" panose="02020603050405020304" pitchFamily="18" charset="-34"/>
              </a:rPr>
              <a:t>สำนวน </a:t>
            </a:r>
            <a:r>
              <a:rPr lang="th-TH" b="1" dirty="0">
                <a:solidFill>
                  <a:srgbClr val="0070C0"/>
                </a:solidFill>
                <a:latin typeface="Angsana New" panose="02020603050405020304" pitchFamily="18" charset="-34"/>
                <a:cs typeface="Angsana New" panose="02020603050405020304" pitchFamily="18" charset="-34"/>
              </a:rPr>
              <a:t>แต่กลับเปลี่ยน</a:t>
            </a:r>
            <a:r>
              <a:rPr lang="th-TH" b="1" dirty="0" smtClean="0">
                <a:solidFill>
                  <a:srgbClr val="0070C0"/>
                </a:solidFill>
                <a:latin typeface="Angsana New" panose="02020603050405020304" pitchFamily="18" charset="-34"/>
                <a:cs typeface="Angsana New" panose="02020603050405020304" pitchFamily="18" charset="-34"/>
              </a:rPr>
              <a:t>บันทึก และ</a:t>
            </a:r>
            <a:r>
              <a:rPr lang="th-TH" b="1" dirty="0">
                <a:solidFill>
                  <a:srgbClr val="0070C0"/>
                </a:solidFill>
                <a:latin typeface="Angsana New" panose="02020603050405020304" pitchFamily="18" charset="-34"/>
                <a:cs typeface="Angsana New" panose="02020603050405020304" pitchFamily="18" charset="-34"/>
              </a:rPr>
              <a:t>แก้ไขข้อหาในบันทึกการจับกุม เพื่อช่วยเหลือผู้ต้องหาซึ่งเป็น</a:t>
            </a:r>
            <a:r>
              <a:rPr lang="th-TH" b="1" dirty="0" smtClean="0">
                <a:solidFill>
                  <a:srgbClr val="0070C0"/>
                </a:solidFill>
                <a:latin typeface="Angsana New" panose="02020603050405020304" pitchFamily="18" charset="-34"/>
                <a:cs typeface="Angsana New" panose="02020603050405020304" pitchFamily="18" charset="-34"/>
              </a:rPr>
              <a:t>ญาติของ</a:t>
            </a:r>
            <a:r>
              <a:rPr lang="th-TH" b="1" dirty="0">
                <a:solidFill>
                  <a:srgbClr val="0070C0"/>
                </a:solidFill>
                <a:latin typeface="Angsana New" panose="02020603050405020304" pitchFamily="18" charset="-34"/>
                <a:cs typeface="Angsana New" panose="02020603050405020304" pitchFamily="18" charset="-34"/>
              </a:rPr>
              <a:t>ตนให้รับโทษน้อยลง </a:t>
            </a:r>
            <a:endParaRPr lang="th-TH" b="1" dirty="0" smtClean="0">
              <a:solidFill>
                <a:srgbClr val="0070C0"/>
              </a:solidFill>
              <a:latin typeface="Angsana New" panose="02020603050405020304" pitchFamily="18" charset="-34"/>
              <a:cs typeface="Angsana New" panose="02020603050405020304" pitchFamily="18" charset="-34"/>
            </a:endParaRPr>
          </a:p>
          <a:p>
            <a:pPr marL="0" indent="0">
              <a:buNone/>
            </a:pPr>
            <a:r>
              <a:rPr lang="th-TH" b="1" dirty="0" smtClean="0">
                <a:solidFill>
                  <a:srgbClr val="FF0000"/>
                </a:solidFill>
              </a:rPr>
              <a:t>(คณะกรรมการ </a:t>
            </a:r>
            <a:r>
              <a:rPr lang="th-TH" b="1" dirty="0">
                <a:solidFill>
                  <a:srgbClr val="FF0000"/>
                </a:solidFill>
              </a:rPr>
              <a:t>ป.ป.ช. พิจารณาแล้วมี</a:t>
            </a:r>
            <a:r>
              <a:rPr lang="th-TH" b="1" dirty="0" smtClean="0">
                <a:solidFill>
                  <a:srgbClr val="FF0000"/>
                </a:solidFill>
              </a:rPr>
              <a:t>มูลความผิด</a:t>
            </a:r>
            <a:r>
              <a:rPr lang="th-TH" b="1" dirty="0">
                <a:solidFill>
                  <a:srgbClr val="FF0000"/>
                </a:solidFill>
              </a:rPr>
              <a:t>ทางอาญาและทางวินัยอย่าง</a:t>
            </a:r>
            <a:r>
              <a:rPr lang="th-TH" b="1" dirty="0" smtClean="0">
                <a:solidFill>
                  <a:srgbClr val="FF0000"/>
                </a:solidFill>
              </a:rPr>
              <a:t>ร้ายแรง)</a:t>
            </a:r>
            <a:endParaRPr lang="th-TH" b="1" dirty="0">
              <a:solidFill>
                <a:srgbClr val="FF0000"/>
              </a:solidFill>
            </a:endParaRPr>
          </a:p>
        </p:txBody>
      </p:sp>
      <p:pic>
        <p:nvPicPr>
          <p:cNvPr id="4" name="Picture 5" descr="logo1200t3 copy"/>
          <p:cNvPicPr>
            <a:picLocks noChangeAspect="1" noChangeArrowheads="1"/>
          </p:cNvPicPr>
          <p:nvPr/>
        </p:nvPicPr>
        <p:blipFill>
          <a:blip r:embed="rId2" cstate="print">
            <a:lum bright="10000"/>
          </a:blip>
          <a:srcRect/>
          <a:stretch>
            <a:fillRect/>
          </a:stretch>
        </p:blipFill>
        <p:spPr bwMode="auto">
          <a:xfrm>
            <a:off x="116942" y="78227"/>
            <a:ext cx="910167" cy="971551"/>
          </a:xfrm>
          <a:prstGeom prst="rect">
            <a:avLst/>
          </a:prstGeom>
          <a:noFill/>
          <a:ln w="9525">
            <a:noFill/>
            <a:miter lim="800000"/>
            <a:headEnd/>
            <a:tailEnd/>
          </a:ln>
        </p:spPr>
      </p:pic>
      <p:pic>
        <p:nvPicPr>
          <p:cNvPr id="5" name="Picture 1" descr="C:\Documents and Settings\NATO\My Documents\My Pictures\ช่อสะอาด.gif"/>
          <p:cNvPicPr>
            <a:picLocks noChangeAspect="1" noChangeArrowheads="1"/>
          </p:cNvPicPr>
          <p:nvPr/>
        </p:nvPicPr>
        <p:blipFill>
          <a:blip r:embed="rId3" cstate="print"/>
          <a:srcRect/>
          <a:stretch>
            <a:fillRect/>
          </a:stretch>
        </p:blipFill>
        <p:spPr bwMode="auto">
          <a:xfrm>
            <a:off x="7380312" y="130015"/>
            <a:ext cx="1143000" cy="928687"/>
          </a:xfrm>
          <a:prstGeom prst="rect">
            <a:avLst/>
          </a:prstGeom>
          <a:noFill/>
          <a:ln w="9525">
            <a:noFill/>
            <a:miter lim="800000"/>
            <a:headEnd/>
            <a:tailEnd/>
          </a:ln>
        </p:spPr>
      </p:pic>
    </p:spTree>
    <p:extLst>
      <p:ext uri="{BB962C8B-B14F-4D97-AF65-F5344CB8AC3E}">
        <p14:creationId xmlns:p14="http://schemas.microsoft.com/office/powerpoint/2010/main" val="204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0" y="1916832"/>
            <a:ext cx="9144000" cy="1143000"/>
          </a:xfrm>
        </p:spPr>
        <p:style>
          <a:lnRef idx="0">
            <a:schemeClr val="accent5"/>
          </a:lnRef>
          <a:fillRef idx="3">
            <a:schemeClr val="accent5"/>
          </a:fillRef>
          <a:effectRef idx="3">
            <a:schemeClr val="accent5"/>
          </a:effectRef>
          <a:fontRef idx="minor">
            <a:schemeClr val="lt1"/>
          </a:fontRef>
        </p:style>
        <p:txBody>
          <a:bodyPr>
            <a:normAutofit fontScale="90000"/>
          </a:bodyPr>
          <a:lstStyle/>
          <a:p>
            <a:r>
              <a:rPr lang="th-TH" b="1" dirty="0" smtClean="0">
                <a:solidFill>
                  <a:srgbClr val="FFFF00"/>
                </a:solidFill>
                <a:latin typeface="TH#20SarabunIT#f9,Bold"/>
              </a:rPr>
              <a:t>9. การ</a:t>
            </a:r>
            <a:r>
              <a:rPr lang="th-TH" b="1" dirty="0">
                <a:solidFill>
                  <a:srgbClr val="FFFF00"/>
                </a:solidFill>
                <a:latin typeface="TH#20SarabunIT#f9,Bold"/>
              </a:rPr>
              <a:t>ใช้อิทธิพล</a:t>
            </a:r>
            <a:r>
              <a:rPr lang="th-TH" b="1" dirty="0" smtClean="0">
                <a:solidFill>
                  <a:srgbClr val="FFFF00"/>
                </a:solidFill>
                <a:latin typeface="TH#20SarabunIT#f9,Bold"/>
              </a:rPr>
              <a:t>เข้าไป</a:t>
            </a:r>
            <a:r>
              <a:rPr lang="th-TH" b="1" dirty="0">
                <a:solidFill>
                  <a:srgbClr val="FFFF00"/>
                </a:solidFill>
                <a:latin typeface="TH#20SarabunIT#f9,Bold"/>
              </a:rPr>
              <a:t>มีผล</a:t>
            </a:r>
            <a:r>
              <a:rPr lang="th-TH" b="1" dirty="0" smtClean="0">
                <a:solidFill>
                  <a:srgbClr val="FFFF00"/>
                </a:solidFill>
                <a:latin typeface="TH#20SarabunIT#f9,Bold"/>
              </a:rPr>
              <a:t>ต่อการ</a:t>
            </a:r>
            <a:r>
              <a:rPr lang="th-TH" b="1" dirty="0">
                <a:solidFill>
                  <a:srgbClr val="FFFF00"/>
                </a:solidFill>
                <a:latin typeface="TH#20SarabunIT#f9,Bold"/>
              </a:rPr>
              <a:t>ตัดสินใจของ</a:t>
            </a:r>
            <a:r>
              <a:rPr lang="th-TH" b="1" dirty="0" smtClean="0">
                <a:solidFill>
                  <a:srgbClr val="FFFF00"/>
                </a:solidFill>
                <a:latin typeface="TH#20SarabunIT#f9,Bold"/>
              </a:rPr>
              <a:t>เจ้าหน้าที่</a:t>
            </a:r>
            <a:r>
              <a:rPr lang="th-TH" b="1" dirty="0">
                <a:solidFill>
                  <a:srgbClr val="FFFF00"/>
                </a:solidFill>
                <a:latin typeface="TH#20SarabunIT#f9,Bold"/>
              </a:rPr>
              <a:t>รัฐ</a:t>
            </a:r>
            <a:br>
              <a:rPr lang="th-TH" b="1" dirty="0">
                <a:solidFill>
                  <a:srgbClr val="FFFF00"/>
                </a:solidFill>
                <a:latin typeface="TH#20SarabunIT#f9,Bold"/>
              </a:rPr>
            </a:br>
            <a:r>
              <a:rPr lang="th-TH" b="1" dirty="0">
                <a:solidFill>
                  <a:srgbClr val="FFFF00"/>
                </a:solidFill>
                <a:latin typeface="TH#20SarabunIT#f9,Bold"/>
              </a:rPr>
              <a:t>หรือ</a:t>
            </a:r>
            <a:r>
              <a:rPr lang="th-TH" b="1" dirty="0" smtClean="0">
                <a:solidFill>
                  <a:srgbClr val="FFFF00"/>
                </a:solidFill>
                <a:latin typeface="TH#20SarabunIT#f9,Bold"/>
              </a:rPr>
              <a:t>หน่วยงานข</a:t>
            </a:r>
            <a:r>
              <a:rPr lang="th-TH" b="1" dirty="0">
                <a:solidFill>
                  <a:srgbClr val="FFFF00"/>
                </a:solidFill>
                <a:latin typeface="TH#20SarabunIT#f9,Bold"/>
              </a:rPr>
              <a:t>องรัฐอื่น (</a:t>
            </a:r>
            <a:r>
              <a:rPr lang="en-US" b="1" dirty="0">
                <a:solidFill>
                  <a:srgbClr val="FFFF00"/>
                </a:solidFill>
                <a:latin typeface="TH#20SarabunIT#f9,Bold"/>
              </a:rPr>
              <a:t>influence)</a:t>
            </a:r>
            <a:endParaRPr lang="th-TH" dirty="0">
              <a:solidFill>
                <a:srgbClr val="FFFF00"/>
              </a:solidFill>
            </a:endParaRPr>
          </a:p>
        </p:txBody>
      </p:sp>
      <p:sp>
        <p:nvSpPr>
          <p:cNvPr id="3" name="ตัวแทนเนื้อหา 2"/>
          <p:cNvSpPr>
            <a:spLocks noGrp="1"/>
          </p:cNvSpPr>
          <p:nvPr>
            <p:ph idx="1"/>
          </p:nvPr>
        </p:nvSpPr>
        <p:spPr>
          <a:xfrm>
            <a:off x="0" y="3140998"/>
            <a:ext cx="9144000" cy="2260841"/>
          </a:xfrm>
        </p:spPr>
        <p:style>
          <a:lnRef idx="1">
            <a:schemeClr val="accent2"/>
          </a:lnRef>
          <a:fillRef idx="2">
            <a:schemeClr val="accent2"/>
          </a:fillRef>
          <a:effectRef idx="1">
            <a:schemeClr val="accent2"/>
          </a:effectRef>
          <a:fontRef idx="minor">
            <a:schemeClr val="dk1"/>
          </a:fontRef>
        </p:style>
        <p:txBody>
          <a:bodyPr/>
          <a:lstStyle/>
          <a:p>
            <a:r>
              <a:rPr lang="th-TH" b="1" dirty="0">
                <a:solidFill>
                  <a:srgbClr val="7030A0"/>
                </a:solidFill>
                <a:latin typeface="Angsana New" panose="02020603050405020304" pitchFamily="18" charset="-34"/>
                <a:cs typeface="Angsana New" panose="02020603050405020304" pitchFamily="18" charset="-34"/>
              </a:rPr>
              <a:t>เพื่อให้เกิดประโยชน์แก่</a:t>
            </a:r>
            <a:r>
              <a:rPr lang="th-TH" b="1" dirty="0" smtClean="0">
                <a:solidFill>
                  <a:srgbClr val="7030A0"/>
                </a:solidFill>
                <a:latin typeface="Angsana New" panose="02020603050405020304" pitchFamily="18" charset="-34"/>
                <a:cs typeface="Angsana New" panose="02020603050405020304" pitchFamily="18" charset="-34"/>
              </a:rPr>
              <a:t>ตนเองหรือ</a:t>
            </a:r>
            <a:r>
              <a:rPr lang="th-TH" b="1" dirty="0">
                <a:solidFill>
                  <a:srgbClr val="7030A0"/>
                </a:solidFill>
                <a:latin typeface="Angsana New" panose="02020603050405020304" pitchFamily="18" charset="-34"/>
                <a:cs typeface="Angsana New" panose="02020603050405020304" pitchFamily="18" charset="-34"/>
              </a:rPr>
              <a:t>พวกพ้อง โดยเจ้าหน้าที่ของรัฐ</a:t>
            </a:r>
            <a:r>
              <a:rPr lang="th-TH" b="1" dirty="0" smtClean="0">
                <a:solidFill>
                  <a:srgbClr val="7030A0"/>
                </a:solidFill>
                <a:latin typeface="Angsana New" panose="02020603050405020304" pitchFamily="18" charset="-34"/>
                <a:cs typeface="Angsana New" panose="02020603050405020304" pitchFamily="18" charset="-34"/>
              </a:rPr>
              <a:t>ใช้            ตำแหน่ง</a:t>
            </a:r>
            <a:r>
              <a:rPr lang="th-TH" b="1" dirty="0">
                <a:solidFill>
                  <a:srgbClr val="7030A0"/>
                </a:solidFill>
                <a:latin typeface="Angsana New" panose="02020603050405020304" pitchFamily="18" charset="-34"/>
                <a:cs typeface="Angsana New" panose="02020603050405020304" pitchFamily="18" charset="-34"/>
              </a:rPr>
              <a:t>หน้าที่ข่มขู่</a:t>
            </a:r>
            <a:r>
              <a:rPr lang="th-TH" b="1" dirty="0" smtClean="0">
                <a:solidFill>
                  <a:srgbClr val="7030A0"/>
                </a:solidFill>
                <a:latin typeface="Angsana New" panose="02020603050405020304" pitchFamily="18" charset="-34"/>
                <a:cs typeface="Angsana New" panose="02020603050405020304" pitchFamily="18" charset="-34"/>
              </a:rPr>
              <a:t>ผู้ใต้บังคับบัญชา ให้หยุดทำการ</a:t>
            </a:r>
            <a:r>
              <a:rPr lang="th-TH" b="1" dirty="0">
                <a:solidFill>
                  <a:srgbClr val="7030A0"/>
                </a:solidFill>
                <a:latin typeface="Angsana New" panose="02020603050405020304" pitchFamily="18" charset="-34"/>
                <a:cs typeface="Angsana New" panose="02020603050405020304" pitchFamily="18" charset="-34"/>
              </a:rPr>
              <a:t>ตรวจสอบบริษัทของเครือ</a:t>
            </a:r>
            <a:r>
              <a:rPr lang="th-TH" b="1" dirty="0" smtClean="0">
                <a:solidFill>
                  <a:srgbClr val="7030A0"/>
                </a:solidFill>
                <a:latin typeface="Angsana New" panose="02020603050405020304" pitchFamily="18" charset="-34"/>
                <a:cs typeface="Angsana New" panose="02020603050405020304" pitchFamily="18" charset="-34"/>
              </a:rPr>
              <a:t>ญาติของตน หรือพวกพ้อง</a:t>
            </a:r>
            <a:endParaRPr lang="th-TH" b="1" dirty="0">
              <a:solidFill>
                <a:srgbClr val="7030A0"/>
              </a:solidFill>
              <a:latin typeface="Angsana New" panose="02020603050405020304" pitchFamily="18" charset="-34"/>
              <a:cs typeface="Angsana New" panose="02020603050405020304" pitchFamily="18" charset="-34"/>
            </a:endParaRPr>
          </a:p>
        </p:txBody>
      </p:sp>
      <p:pic>
        <p:nvPicPr>
          <p:cNvPr id="4" name="Picture 5" descr="logo1200t3 copy"/>
          <p:cNvPicPr>
            <a:picLocks noChangeAspect="1" noChangeArrowheads="1"/>
          </p:cNvPicPr>
          <p:nvPr/>
        </p:nvPicPr>
        <p:blipFill>
          <a:blip r:embed="rId3" cstate="print">
            <a:lum bright="10000"/>
          </a:blip>
          <a:srcRect/>
          <a:stretch>
            <a:fillRect/>
          </a:stretch>
        </p:blipFill>
        <p:spPr bwMode="auto">
          <a:xfrm>
            <a:off x="116942" y="78227"/>
            <a:ext cx="910167" cy="971551"/>
          </a:xfrm>
          <a:prstGeom prst="rect">
            <a:avLst/>
          </a:prstGeom>
          <a:noFill/>
          <a:ln w="9525">
            <a:noFill/>
            <a:miter lim="800000"/>
            <a:headEnd/>
            <a:tailEnd/>
          </a:ln>
        </p:spPr>
      </p:pic>
      <p:pic>
        <p:nvPicPr>
          <p:cNvPr id="5" name="Picture 1" descr="C:\Documents and Settings\NATO\My Documents\My Pictures\ช่อสะอาด.gif"/>
          <p:cNvPicPr>
            <a:picLocks noChangeAspect="1" noChangeArrowheads="1"/>
          </p:cNvPicPr>
          <p:nvPr/>
        </p:nvPicPr>
        <p:blipFill>
          <a:blip r:embed="rId4" cstate="print"/>
          <a:srcRect/>
          <a:stretch>
            <a:fillRect/>
          </a:stretch>
        </p:blipFill>
        <p:spPr bwMode="auto">
          <a:xfrm>
            <a:off x="7380312" y="130015"/>
            <a:ext cx="1143000" cy="928687"/>
          </a:xfrm>
          <a:prstGeom prst="rect">
            <a:avLst/>
          </a:prstGeom>
          <a:noFill/>
          <a:ln w="9525">
            <a:noFill/>
            <a:miter lim="800000"/>
            <a:headEnd/>
            <a:tailEnd/>
          </a:ln>
        </p:spPr>
      </p:pic>
    </p:spTree>
    <p:extLst>
      <p:ext uri="{BB962C8B-B14F-4D97-AF65-F5344CB8AC3E}">
        <p14:creationId xmlns:p14="http://schemas.microsoft.com/office/powerpoint/2010/main" val="241859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ตัวแทนเนื้อหา 2"/>
          <p:cNvSpPr>
            <a:spLocks noGrp="1"/>
          </p:cNvSpPr>
          <p:nvPr>
            <p:ph idx="1"/>
          </p:nvPr>
        </p:nvSpPr>
        <p:spPr>
          <a:xfrm>
            <a:off x="0" y="1700814"/>
            <a:ext cx="9144000" cy="4525963"/>
          </a:xfrm>
        </p:spPr>
        <p:style>
          <a:lnRef idx="2">
            <a:schemeClr val="accent6"/>
          </a:lnRef>
          <a:fillRef idx="1">
            <a:schemeClr val="lt1"/>
          </a:fillRef>
          <a:effectRef idx="0">
            <a:schemeClr val="accent6"/>
          </a:effectRef>
          <a:fontRef idx="minor">
            <a:schemeClr val="dk1"/>
          </a:fontRef>
        </p:style>
        <p:txBody>
          <a:bodyPr>
            <a:normAutofit/>
          </a:bodyPr>
          <a:lstStyle/>
          <a:p>
            <a:pPr>
              <a:buFont typeface="Wingdings" panose="05000000000000000000" pitchFamily="2" charset="2"/>
              <a:buChar char="Ø"/>
            </a:pPr>
            <a:r>
              <a:rPr lang="th-TH" b="1" dirty="0">
                <a:solidFill>
                  <a:srgbClr val="002060"/>
                </a:solidFill>
                <a:latin typeface="Angsana New" panose="02020603050405020304" pitchFamily="18" charset="-34"/>
                <a:cs typeface="Angsana New" panose="02020603050405020304" pitchFamily="18" charset="-34"/>
              </a:rPr>
              <a:t>เจ้าหน้าที่ของรัฐ</a:t>
            </a:r>
            <a:r>
              <a:rPr lang="th-TH" b="1" dirty="0" smtClean="0">
                <a:solidFill>
                  <a:srgbClr val="002060"/>
                </a:solidFill>
                <a:latin typeface="Angsana New" panose="02020603050405020304" pitchFamily="18" charset="-34"/>
                <a:cs typeface="Angsana New" panose="02020603050405020304" pitchFamily="18" charset="-34"/>
              </a:rPr>
              <a:t>ใช้ตำแหน่ง</a:t>
            </a:r>
            <a:r>
              <a:rPr lang="th-TH" b="1" dirty="0">
                <a:solidFill>
                  <a:srgbClr val="002060"/>
                </a:solidFill>
                <a:latin typeface="Angsana New" panose="02020603050405020304" pitchFamily="18" charset="-34"/>
                <a:cs typeface="Angsana New" panose="02020603050405020304" pitchFamily="18" charset="-34"/>
              </a:rPr>
              <a:t>หน้าที่ในฐานะผู้บริหาร</a:t>
            </a:r>
            <a:r>
              <a:rPr lang="th-TH" b="1" dirty="0" smtClean="0">
                <a:solidFill>
                  <a:srgbClr val="002060"/>
                </a:solidFill>
                <a:latin typeface="Angsana New" panose="02020603050405020304" pitchFamily="18" charset="-34"/>
                <a:cs typeface="Angsana New" panose="02020603050405020304" pitchFamily="18" charset="-34"/>
              </a:rPr>
              <a:t>เข้าแทรกแซง</a:t>
            </a:r>
            <a:r>
              <a:rPr lang="th-TH" b="1" dirty="0">
                <a:solidFill>
                  <a:srgbClr val="002060"/>
                </a:solidFill>
                <a:latin typeface="Angsana New" panose="02020603050405020304" pitchFamily="18" charset="-34"/>
                <a:cs typeface="Angsana New" panose="02020603050405020304" pitchFamily="18" charset="-34"/>
              </a:rPr>
              <a:t>การปฏิบัติงานของเจ้าหน้าที่ ให้ปฏิบัติหน้าที่โดยมิชอบ</a:t>
            </a:r>
            <a:r>
              <a:rPr lang="th-TH" b="1" dirty="0" smtClean="0">
                <a:solidFill>
                  <a:srgbClr val="002060"/>
                </a:solidFill>
                <a:latin typeface="Angsana New" panose="02020603050405020304" pitchFamily="18" charset="-34"/>
                <a:cs typeface="Angsana New" panose="02020603050405020304" pitchFamily="18" charset="-34"/>
              </a:rPr>
              <a:t>ด้วยระเบียบ </a:t>
            </a:r>
            <a:r>
              <a:rPr lang="th-TH" b="1" dirty="0">
                <a:solidFill>
                  <a:srgbClr val="002060"/>
                </a:solidFill>
                <a:latin typeface="Angsana New" panose="02020603050405020304" pitchFamily="18" charset="-34"/>
                <a:cs typeface="Angsana New" panose="02020603050405020304" pitchFamily="18" charset="-34"/>
              </a:rPr>
              <a:t>และกฎหมายหรือฝ่าฝืน</a:t>
            </a:r>
            <a:r>
              <a:rPr lang="th-TH" b="1" dirty="0" smtClean="0">
                <a:solidFill>
                  <a:srgbClr val="002060"/>
                </a:solidFill>
                <a:latin typeface="Angsana New" panose="02020603050405020304" pitchFamily="18" charset="-34"/>
                <a:cs typeface="Angsana New" panose="02020603050405020304" pitchFamily="18" charset="-34"/>
              </a:rPr>
              <a:t>จริยธรรม</a:t>
            </a:r>
          </a:p>
          <a:p>
            <a:pPr>
              <a:buFont typeface="Wingdings" panose="05000000000000000000" pitchFamily="2" charset="2"/>
              <a:buChar char="Ø"/>
            </a:pPr>
            <a:r>
              <a:rPr lang="th-TH" b="1" dirty="0" smtClean="0">
                <a:solidFill>
                  <a:srgbClr val="0070C0"/>
                </a:solidFill>
                <a:latin typeface="Angsana New" panose="02020603050405020304" pitchFamily="18" charset="-34"/>
                <a:cs typeface="Angsana New" panose="02020603050405020304" pitchFamily="18" charset="-34"/>
              </a:rPr>
              <a:t>นาย</a:t>
            </a:r>
            <a:r>
              <a:rPr lang="th-TH" b="1" dirty="0">
                <a:solidFill>
                  <a:srgbClr val="0070C0"/>
                </a:solidFill>
                <a:latin typeface="Angsana New" panose="02020603050405020304" pitchFamily="18" charset="-34"/>
                <a:cs typeface="Angsana New" panose="02020603050405020304" pitchFamily="18" charset="-34"/>
              </a:rPr>
              <a:t>เอ เป็นหัวหน้าส่วนราชการแห่งหนึ่งในจังหวัดรู้จัก</a:t>
            </a:r>
            <a:r>
              <a:rPr lang="th-TH" b="1" dirty="0" smtClean="0">
                <a:solidFill>
                  <a:srgbClr val="0070C0"/>
                </a:solidFill>
                <a:latin typeface="Angsana New" panose="02020603050405020304" pitchFamily="18" charset="-34"/>
                <a:cs typeface="Angsana New" panose="02020603050405020304" pitchFamily="18" charset="-34"/>
              </a:rPr>
              <a:t>สนิทสนมกับนาย</a:t>
            </a:r>
            <a:r>
              <a:rPr lang="th-TH" b="1" dirty="0">
                <a:solidFill>
                  <a:srgbClr val="0070C0"/>
                </a:solidFill>
                <a:latin typeface="Angsana New" panose="02020603050405020304" pitchFamily="18" charset="-34"/>
                <a:cs typeface="Angsana New" panose="02020603050405020304" pitchFamily="18" charset="-34"/>
              </a:rPr>
              <a:t>บี หัวหน้าส่วนราชการอีกแห่งหนึ่งในจังหวัดเดียวกัน นาย</a:t>
            </a:r>
            <a:r>
              <a:rPr lang="th-TH" b="1" dirty="0" smtClean="0">
                <a:solidFill>
                  <a:srgbClr val="0070C0"/>
                </a:solidFill>
                <a:latin typeface="Angsana New" panose="02020603050405020304" pitchFamily="18" charset="-34"/>
                <a:cs typeface="Angsana New" panose="02020603050405020304" pitchFamily="18" charset="-34"/>
              </a:rPr>
              <a:t>เอ  จึงใช้</a:t>
            </a:r>
            <a:r>
              <a:rPr lang="th-TH" b="1" dirty="0">
                <a:solidFill>
                  <a:srgbClr val="0070C0"/>
                </a:solidFill>
                <a:latin typeface="Angsana New" panose="02020603050405020304" pitchFamily="18" charset="-34"/>
                <a:cs typeface="Angsana New" panose="02020603050405020304" pitchFamily="18" charset="-34"/>
              </a:rPr>
              <a:t>ความสัมพันธ์ส่วนตัวฝากลูกชาย คือ นายซี เข้ารับราชการ</a:t>
            </a:r>
            <a:r>
              <a:rPr lang="th-TH" b="1" dirty="0" smtClean="0">
                <a:solidFill>
                  <a:srgbClr val="0070C0"/>
                </a:solidFill>
                <a:latin typeface="Angsana New" panose="02020603050405020304" pitchFamily="18" charset="-34"/>
                <a:cs typeface="Angsana New" panose="02020603050405020304" pitchFamily="18" charset="-34"/>
              </a:rPr>
              <a:t>ภายใต้สังกัด</a:t>
            </a:r>
            <a:r>
              <a:rPr lang="th-TH" b="1" dirty="0">
                <a:solidFill>
                  <a:srgbClr val="0070C0"/>
                </a:solidFill>
                <a:latin typeface="Angsana New" panose="02020603050405020304" pitchFamily="18" charset="-34"/>
                <a:cs typeface="Angsana New" panose="02020603050405020304" pitchFamily="18" charset="-34"/>
              </a:rPr>
              <a:t>ของนายบี</a:t>
            </a:r>
          </a:p>
        </p:txBody>
      </p:sp>
      <p:pic>
        <p:nvPicPr>
          <p:cNvPr id="4" name="Picture 5" descr="logo1200t3 copy"/>
          <p:cNvPicPr>
            <a:picLocks noChangeAspect="1" noChangeArrowheads="1"/>
          </p:cNvPicPr>
          <p:nvPr/>
        </p:nvPicPr>
        <p:blipFill>
          <a:blip r:embed="rId2" cstate="print">
            <a:lum bright="10000"/>
          </a:blip>
          <a:srcRect/>
          <a:stretch>
            <a:fillRect/>
          </a:stretch>
        </p:blipFill>
        <p:spPr bwMode="auto">
          <a:xfrm>
            <a:off x="116942" y="78227"/>
            <a:ext cx="910167" cy="971551"/>
          </a:xfrm>
          <a:prstGeom prst="rect">
            <a:avLst/>
          </a:prstGeom>
          <a:noFill/>
          <a:ln w="9525">
            <a:noFill/>
            <a:miter lim="800000"/>
            <a:headEnd/>
            <a:tailEnd/>
          </a:ln>
        </p:spPr>
      </p:pic>
      <p:pic>
        <p:nvPicPr>
          <p:cNvPr id="5" name="Picture 1" descr="C:\Documents and Settings\NATO\My Documents\My Pictures\ช่อสะอาด.gif"/>
          <p:cNvPicPr>
            <a:picLocks noChangeAspect="1" noChangeArrowheads="1"/>
          </p:cNvPicPr>
          <p:nvPr/>
        </p:nvPicPr>
        <p:blipFill>
          <a:blip r:embed="rId3" cstate="print"/>
          <a:srcRect/>
          <a:stretch>
            <a:fillRect/>
          </a:stretch>
        </p:blipFill>
        <p:spPr bwMode="auto">
          <a:xfrm>
            <a:off x="7380312" y="130015"/>
            <a:ext cx="1143000" cy="928687"/>
          </a:xfrm>
          <a:prstGeom prst="rect">
            <a:avLst/>
          </a:prstGeom>
          <a:noFill/>
          <a:ln w="9525">
            <a:noFill/>
            <a:miter lim="800000"/>
            <a:headEnd/>
            <a:tailEnd/>
          </a:ln>
        </p:spPr>
      </p:pic>
    </p:spTree>
    <p:extLst>
      <p:ext uri="{BB962C8B-B14F-4D97-AF65-F5344CB8AC3E}">
        <p14:creationId xmlns:p14="http://schemas.microsoft.com/office/powerpoint/2010/main" val="329998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395536" y="25121"/>
            <a:ext cx="8229600" cy="667575"/>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th-TH" dirty="0" smtClean="0"/>
              <a:t>เหตุเกิดที่จันทบุรี</a:t>
            </a:r>
            <a:endParaRPr lang="th-TH" dirty="0"/>
          </a:p>
        </p:txBody>
      </p:sp>
      <p:sp>
        <p:nvSpPr>
          <p:cNvPr id="3" name="ตัวแทนเนื้อหา 2"/>
          <p:cNvSpPr>
            <a:spLocks noGrp="1"/>
          </p:cNvSpPr>
          <p:nvPr>
            <p:ph idx="1"/>
          </p:nvPr>
        </p:nvSpPr>
        <p:spPr>
          <a:xfrm>
            <a:off x="251520" y="908720"/>
            <a:ext cx="8784976" cy="5949280"/>
          </a:xfrm>
        </p:spPr>
        <p:style>
          <a:lnRef idx="2">
            <a:schemeClr val="accent5"/>
          </a:lnRef>
          <a:fillRef idx="1">
            <a:schemeClr val="lt1"/>
          </a:fillRef>
          <a:effectRef idx="0">
            <a:schemeClr val="accent5"/>
          </a:effectRef>
          <a:fontRef idx="minor">
            <a:schemeClr val="dk1"/>
          </a:fontRef>
        </p:style>
        <p:txBody>
          <a:bodyPr>
            <a:noAutofit/>
          </a:bodyPr>
          <a:lstStyle/>
          <a:p>
            <a:pPr algn="thaiDist"/>
            <a:r>
              <a:rPr lang="th-TH" sz="2800" b="1" u="sng" dirty="0">
                <a:solidFill>
                  <a:srgbClr val="0070C0"/>
                </a:solidFill>
                <a:latin typeface="Angsana New" panose="02020603050405020304" pitchFamily="18" charset="-34"/>
                <a:cs typeface="Angsana New" panose="02020603050405020304" pitchFamily="18" charset="-34"/>
              </a:rPr>
              <a:t>นาย ก. อดีตนักบริหารทั่วไป 5 สานักงานบริการ</a:t>
            </a:r>
            <a:r>
              <a:rPr lang="th-TH" sz="2800" b="1" u="sng" dirty="0" smtClean="0">
                <a:solidFill>
                  <a:srgbClr val="0070C0"/>
                </a:solidFill>
                <a:latin typeface="Angsana New" panose="02020603050405020304" pitchFamily="18" charset="-34"/>
                <a:cs typeface="Angsana New" panose="02020603050405020304" pitchFamily="18" charset="-34"/>
              </a:rPr>
              <a:t>โทรศัพท์ </a:t>
            </a:r>
            <a:r>
              <a:rPr lang="th-TH" sz="2800" b="1" u="sng" dirty="0">
                <a:solidFill>
                  <a:srgbClr val="0070C0"/>
                </a:solidFill>
                <a:latin typeface="Angsana New" panose="02020603050405020304" pitchFamily="18" charset="-34"/>
                <a:cs typeface="Angsana New" panose="02020603050405020304" pitchFamily="18" charset="-34"/>
              </a:rPr>
              <a:t>บริษัท </a:t>
            </a:r>
            <a:r>
              <a:rPr lang="th-TH" sz="2800" b="1" u="sng" dirty="0" err="1">
                <a:solidFill>
                  <a:srgbClr val="0070C0"/>
                </a:solidFill>
                <a:latin typeface="Angsana New" panose="02020603050405020304" pitchFamily="18" charset="-34"/>
                <a:cs typeface="Angsana New" panose="02020603050405020304" pitchFamily="18" charset="-34"/>
              </a:rPr>
              <a:t>ทศท</a:t>
            </a:r>
            <a:r>
              <a:rPr lang="th-TH" sz="2800" b="1" u="sng" dirty="0">
                <a:solidFill>
                  <a:srgbClr val="0070C0"/>
                </a:solidFill>
                <a:latin typeface="Angsana New" panose="02020603050405020304" pitchFamily="18" charset="-34"/>
                <a:cs typeface="Angsana New" panose="02020603050405020304" pitchFamily="18" charset="-34"/>
              </a:rPr>
              <a:t> </a:t>
            </a:r>
            <a:r>
              <a:rPr lang="th-TH" sz="2800" b="1" u="sng" dirty="0" err="1">
                <a:solidFill>
                  <a:srgbClr val="0070C0"/>
                </a:solidFill>
                <a:latin typeface="Angsana New" panose="02020603050405020304" pitchFamily="18" charset="-34"/>
                <a:cs typeface="Angsana New" panose="02020603050405020304" pitchFamily="18" charset="-34"/>
              </a:rPr>
              <a:t>คอร์ปอเรชั่น</a:t>
            </a:r>
            <a:r>
              <a:rPr lang="th-TH" sz="2800" b="1" u="sng" dirty="0">
                <a:solidFill>
                  <a:srgbClr val="0070C0"/>
                </a:solidFill>
                <a:latin typeface="Angsana New" panose="02020603050405020304" pitchFamily="18" charset="-34"/>
                <a:cs typeface="Angsana New" panose="02020603050405020304" pitchFamily="18" charset="-34"/>
              </a:rPr>
              <a:t> </a:t>
            </a:r>
            <a:r>
              <a:rPr lang="th-TH" sz="2800" b="1" u="sng" dirty="0" smtClean="0">
                <a:solidFill>
                  <a:srgbClr val="0070C0"/>
                </a:solidFill>
                <a:latin typeface="Angsana New" panose="02020603050405020304" pitchFamily="18" charset="-34"/>
                <a:cs typeface="Angsana New" panose="02020603050405020304" pitchFamily="18" charset="-34"/>
              </a:rPr>
              <a:t>จำกัด </a:t>
            </a:r>
            <a:r>
              <a:rPr lang="th-TH" sz="2800" b="1" u="sng" dirty="0">
                <a:solidFill>
                  <a:srgbClr val="0070C0"/>
                </a:solidFill>
                <a:latin typeface="Angsana New" panose="02020603050405020304" pitchFamily="18" charset="-34"/>
                <a:cs typeface="Angsana New" panose="02020603050405020304" pitchFamily="18" charset="-34"/>
              </a:rPr>
              <a:t>(มหาชน)</a:t>
            </a:r>
            <a:r>
              <a:rPr lang="th-TH" sz="2800" b="1" dirty="0">
                <a:solidFill>
                  <a:srgbClr val="FF0000"/>
                </a:solidFill>
                <a:latin typeface="Angsana New" panose="02020603050405020304" pitchFamily="18" charset="-34"/>
                <a:cs typeface="Angsana New" panose="02020603050405020304" pitchFamily="18" charset="-34"/>
              </a:rPr>
              <a:t> </a:t>
            </a:r>
            <a:r>
              <a:rPr lang="th-TH" sz="2800" b="1" dirty="0">
                <a:latin typeface="Angsana New" panose="02020603050405020304" pitchFamily="18" charset="-34"/>
                <a:cs typeface="Angsana New" panose="02020603050405020304" pitchFamily="18" charset="-34"/>
              </a:rPr>
              <a:t>สังกัดกระทรวงเทคโนโลยี</a:t>
            </a:r>
            <a:r>
              <a:rPr lang="th-TH" sz="2800" b="1" dirty="0" smtClean="0">
                <a:latin typeface="Angsana New" panose="02020603050405020304" pitchFamily="18" charset="-34"/>
                <a:cs typeface="Angsana New" panose="02020603050405020304" pitchFamily="18" charset="-34"/>
              </a:rPr>
              <a:t>สารสนเทศและ</a:t>
            </a:r>
            <a:r>
              <a:rPr lang="th-TH" sz="2800" b="1" dirty="0">
                <a:latin typeface="Angsana New" panose="02020603050405020304" pitchFamily="18" charset="-34"/>
                <a:cs typeface="Angsana New" panose="02020603050405020304" pitchFamily="18" charset="-34"/>
              </a:rPr>
              <a:t>การ</a:t>
            </a:r>
            <a:r>
              <a:rPr lang="th-TH" sz="2800" b="1" dirty="0" smtClean="0">
                <a:latin typeface="Angsana New" panose="02020603050405020304" pitchFamily="18" charset="-34"/>
                <a:cs typeface="Angsana New" panose="02020603050405020304" pitchFamily="18" charset="-34"/>
              </a:rPr>
              <a:t>สื่อสาร</a:t>
            </a:r>
          </a:p>
          <a:p>
            <a:pPr algn="thaiDist"/>
            <a:r>
              <a:rPr lang="th-TH" sz="2800" b="1" dirty="0" smtClean="0">
                <a:latin typeface="THSarabunITเน"/>
              </a:rPr>
              <a:t> </a:t>
            </a:r>
            <a:r>
              <a:rPr lang="th-TH" sz="2800" b="1" dirty="0">
                <a:latin typeface="Angsana New" panose="02020603050405020304" pitchFamily="18" charset="-34"/>
                <a:cs typeface="Angsana New" panose="02020603050405020304" pitchFamily="18" charset="-34"/>
              </a:rPr>
              <a:t>มีหน้าที่รับเรื่อง</a:t>
            </a:r>
            <a:r>
              <a:rPr lang="th-TH" sz="2800" b="1" dirty="0" smtClean="0">
                <a:latin typeface="Angsana New" panose="02020603050405020304" pitchFamily="18" charset="-34"/>
                <a:cs typeface="Angsana New" panose="02020603050405020304" pitchFamily="18" charset="-34"/>
              </a:rPr>
              <a:t>ติดตั้ง </a:t>
            </a:r>
            <a:r>
              <a:rPr lang="th-TH" sz="2800" b="1" dirty="0">
                <a:latin typeface="Angsana New" panose="02020603050405020304" pitchFamily="18" charset="-34"/>
                <a:cs typeface="Angsana New" panose="02020603050405020304" pitchFamily="18" charset="-34"/>
              </a:rPr>
              <a:t>ย้าย โอน </a:t>
            </a:r>
            <a:r>
              <a:rPr lang="th-TH" sz="2800" b="1" dirty="0" smtClean="0">
                <a:latin typeface="Angsana New" panose="02020603050405020304" pitchFamily="18" charset="-34"/>
                <a:cs typeface="Angsana New" panose="02020603050405020304" pitchFamily="18" charset="-34"/>
              </a:rPr>
              <a:t>สำรวจป</a:t>
            </a:r>
            <a:r>
              <a:rPr lang="th-TH" sz="2800" b="1" dirty="0">
                <a:latin typeface="Angsana New" panose="02020603050405020304" pitchFamily="18" charset="-34"/>
                <a:cs typeface="Angsana New" panose="02020603050405020304" pitchFamily="18" charset="-34"/>
              </a:rPr>
              <a:t>ระมาณ</a:t>
            </a:r>
            <a:r>
              <a:rPr lang="th-TH" sz="2800" b="1" dirty="0" smtClean="0">
                <a:latin typeface="Angsana New" panose="02020603050405020304" pitchFamily="18" charset="-34"/>
                <a:cs typeface="Angsana New" panose="02020603050405020304" pitchFamily="18" charset="-34"/>
              </a:rPr>
              <a:t>การการติดตั้งและทะเบียนคู่สายประจำสำนักงาน</a:t>
            </a:r>
            <a:r>
              <a:rPr lang="th-TH" sz="2800" b="1" dirty="0">
                <a:latin typeface="Angsana New" panose="02020603050405020304" pitchFamily="18" charset="-34"/>
                <a:cs typeface="Angsana New" panose="02020603050405020304" pitchFamily="18" charset="-34"/>
              </a:rPr>
              <a:t>บริการ</a:t>
            </a:r>
            <a:r>
              <a:rPr lang="th-TH" sz="2800" b="1" dirty="0" smtClean="0">
                <a:latin typeface="Angsana New" panose="02020603050405020304" pitchFamily="18" charset="-34"/>
                <a:cs typeface="Angsana New" panose="02020603050405020304" pitchFamily="18" charset="-34"/>
              </a:rPr>
              <a:t>โทรศัพท์  </a:t>
            </a:r>
            <a:r>
              <a:rPr lang="th-TH" sz="2800" b="1" u="sng" dirty="0" smtClean="0">
                <a:solidFill>
                  <a:srgbClr val="FF0000"/>
                </a:solidFill>
                <a:latin typeface="Angsana New" panose="02020603050405020304" pitchFamily="18" charset="-34"/>
                <a:cs typeface="Angsana New" panose="02020603050405020304" pitchFamily="18" charset="-34"/>
              </a:rPr>
              <a:t>ไม่</a:t>
            </a:r>
            <a:r>
              <a:rPr lang="th-TH" sz="2800" b="1" u="sng" dirty="0">
                <a:solidFill>
                  <a:srgbClr val="FF0000"/>
                </a:solidFill>
                <a:latin typeface="Angsana New" panose="02020603050405020304" pitchFamily="18" charset="-34"/>
                <a:cs typeface="Angsana New" panose="02020603050405020304" pitchFamily="18" charset="-34"/>
              </a:rPr>
              <a:t>มีหน้าที่เกี่ยวกับการรับ</a:t>
            </a:r>
            <a:r>
              <a:rPr lang="th-TH" sz="2800" b="1" u="sng" dirty="0" smtClean="0">
                <a:solidFill>
                  <a:srgbClr val="FF0000"/>
                </a:solidFill>
                <a:latin typeface="Angsana New" panose="02020603050405020304" pitchFamily="18" charset="-34"/>
                <a:cs typeface="Angsana New" panose="02020603050405020304" pitchFamily="18" charset="-34"/>
              </a:rPr>
              <a:t>ชำระเงิน</a:t>
            </a:r>
          </a:p>
          <a:p>
            <a:pPr algn="thaiDist"/>
            <a:r>
              <a:rPr lang="th-TH" sz="2800" b="1" dirty="0" smtClean="0">
                <a:solidFill>
                  <a:srgbClr val="FF0000"/>
                </a:solidFill>
                <a:latin typeface="Angsana New" panose="02020603050405020304" pitchFamily="18" charset="-34"/>
                <a:cs typeface="Angsana New" panose="02020603050405020304" pitchFamily="18" charset="-34"/>
              </a:rPr>
              <a:t> </a:t>
            </a:r>
            <a:r>
              <a:rPr lang="th-TH" sz="2800" b="1" dirty="0">
                <a:latin typeface="Angsana New" panose="02020603050405020304" pitchFamily="18" charset="-34"/>
                <a:cs typeface="Angsana New" panose="02020603050405020304" pitchFamily="18" charset="-34"/>
              </a:rPr>
              <a:t>แต่</a:t>
            </a:r>
            <a:r>
              <a:rPr lang="th-TH" sz="2800" b="1" dirty="0" smtClean="0">
                <a:latin typeface="Angsana New" panose="02020603050405020304" pitchFamily="18" charset="-34"/>
                <a:cs typeface="Angsana New" panose="02020603050405020304" pitchFamily="18" charset="-34"/>
              </a:rPr>
              <a:t>ได้นำใบเสร็จรับเงินของสำนักงาน</a:t>
            </a:r>
            <a:r>
              <a:rPr lang="th-TH" sz="2800" b="1" dirty="0">
                <a:latin typeface="Angsana New" panose="02020603050405020304" pitchFamily="18" charset="-34"/>
                <a:cs typeface="Angsana New" panose="02020603050405020304" pitchFamily="18" charset="-34"/>
              </a:rPr>
              <a:t>บริการ</a:t>
            </a:r>
            <a:r>
              <a:rPr lang="th-TH" sz="2800" b="1" dirty="0" smtClean="0">
                <a:latin typeface="Angsana New" panose="02020603050405020304" pitchFamily="18" charset="-34"/>
                <a:cs typeface="Angsana New" panose="02020603050405020304" pitchFamily="18" charset="-34"/>
              </a:rPr>
              <a:t>โทรศัพท์ </a:t>
            </a:r>
            <a:r>
              <a:rPr lang="th-TH" sz="2800" b="1" dirty="0">
                <a:latin typeface="Angsana New" panose="02020603050405020304" pitchFamily="18" charset="-34"/>
                <a:cs typeface="Angsana New" panose="02020603050405020304" pitchFamily="18" charset="-34"/>
              </a:rPr>
              <a:t>ไปกรอกข้อความเรียกเก็บเงินค่า</a:t>
            </a:r>
            <a:r>
              <a:rPr lang="th-TH" sz="2800" b="1" dirty="0" smtClean="0">
                <a:latin typeface="Angsana New" panose="02020603050405020304" pitchFamily="18" charset="-34"/>
                <a:cs typeface="Angsana New" panose="02020603050405020304" pitchFamily="18" charset="-34"/>
              </a:rPr>
              <a:t>ทางสาย</a:t>
            </a:r>
            <a:r>
              <a:rPr lang="th-TH" sz="2800" b="1" dirty="0">
                <a:latin typeface="Angsana New" panose="02020603050405020304" pitchFamily="18" charset="-34"/>
                <a:cs typeface="Angsana New" panose="02020603050405020304" pitchFamily="18" charset="-34"/>
              </a:rPr>
              <a:t>เกินจากผู้เช่าที่ขอ</a:t>
            </a:r>
            <a:r>
              <a:rPr lang="th-TH" sz="2800" b="1" dirty="0" smtClean="0">
                <a:latin typeface="Angsana New" panose="02020603050405020304" pitchFamily="18" charset="-34"/>
                <a:cs typeface="Angsana New" panose="02020603050405020304" pitchFamily="18" charset="-34"/>
              </a:rPr>
              <a:t>ติดตั้งใหม่ โดยทำให้</a:t>
            </a:r>
            <a:r>
              <a:rPr lang="th-TH" sz="2800" b="1" dirty="0">
                <a:latin typeface="Angsana New" panose="02020603050405020304" pitchFamily="18" charset="-34"/>
                <a:cs typeface="Angsana New" panose="02020603050405020304" pitchFamily="18" charset="-34"/>
              </a:rPr>
              <a:t>ผู้เช่าฯ </a:t>
            </a:r>
            <a:r>
              <a:rPr lang="th-TH" sz="2800" b="1" dirty="0" smtClean="0">
                <a:latin typeface="Angsana New" panose="02020603050405020304" pitchFamily="18" charset="-34"/>
                <a:cs typeface="Angsana New" panose="02020603050405020304" pitchFamily="18" charset="-34"/>
              </a:rPr>
              <a:t>จำนวน </a:t>
            </a:r>
            <a:r>
              <a:rPr lang="th-TH" sz="2800" b="1" dirty="0">
                <a:latin typeface="Angsana New" panose="02020603050405020304" pitchFamily="18" charset="-34"/>
                <a:cs typeface="Angsana New" panose="02020603050405020304" pitchFamily="18" charset="-34"/>
              </a:rPr>
              <a:t>61 ราย เชื่อว่าผู้ถูกกล่าวหา</a:t>
            </a:r>
            <a:r>
              <a:rPr lang="th-TH" sz="2800" b="1" dirty="0" smtClean="0">
                <a:latin typeface="Angsana New" panose="02020603050405020304" pitchFamily="18" charset="-34"/>
                <a:cs typeface="Angsana New" panose="02020603050405020304" pitchFamily="18" charset="-34"/>
              </a:rPr>
              <a:t>มีหน้าที่</a:t>
            </a:r>
            <a:r>
              <a:rPr lang="th-TH" sz="2800" b="1" dirty="0">
                <a:latin typeface="Angsana New" panose="02020603050405020304" pitchFamily="18" charset="-34"/>
                <a:cs typeface="Angsana New" panose="02020603050405020304" pitchFamily="18" charset="-34"/>
              </a:rPr>
              <a:t>ในการเก็บเงินดังกล่าว </a:t>
            </a:r>
            <a:r>
              <a:rPr lang="th-TH" sz="2800" b="1" dirty="0" smtClean="0">
                <a:latin typeface="Angsana New" panose="02020603050405020304" pitchFamily="18" charset="-34"/>
                <a:cs typeface="Angsana New" panose="02020603050405020304" pitchFamily="18" charset="-34"/>
              </a:rPr>
              <a:t>ทั้งๆ </a:t>
            </a:r>
            <a:r>
              <a:rPr lang="th-TH" sz="2800" b="1" dirty="0">
                <a:latin typeface="Angsana New" panose="02020603050405020304" pitchFamily="18" charset="-34"/>
                <a:cs typeface="Angsana New" panose="02020603050405020304" pitchFamily="18" charset="-34"/>
              </a:rPr>
              <a:t>ที่ผู้ถูกกล่าวหามิได้</a:t>
            </a:r>
            <a:r>
              <a:rPr lang="th-TH" sz="2800" b="1" dirty="0" smtClean="0">
                <a:latin typeface="Angsana New" panose="02020603050405020304" pitchFamily="18" charset="-34"/>
                <a:cs typeface="Angsana New" panose="02020603050405020304" pitchFamily="18" charset="-34"/>
              </a:rPr>
              <a:t>มีตำแหน่ง</a:t>
            </a:r>
            <a:r>
              <a:rPr lang="th-TH" sz="2800" b="1" dirty="0">
                <a:latin typeface="Angsana New" panose="02020603050405020304" pitchFamily="18" charset="-34"/>
                <a:cs typeface="Angsana New" panose="02020603050405020304" pitchFamily="18" charset="-34"/>
              </a:rPr>
              <a:t>หรือ</a:t>
            </a:r>
            <a:r>
              <a:rPr lang="th-TH" sz="2800" b="1" dirty="0" smtClean="0">
                <a:latin typeface="Angsana New" panose="02020603050405020304" pitchFamily="18" charset="-34"/>
                <a:cs typeface="Angsana New" panose="02020603050405020304" pitchFamily="18" charset="-34"/>
              </a:rPr>
              <a:t>หน้าที่นั้นแต่</a:t>
            </a:r>
            <a:r>
              <a:rPr lang="th-TH" sz="2800" b="1" dirty="0">
                <a:latin typeface="Angsana New" panose="02020603050405020304" pitchFamily="18" charset="-34"/>
                <a:cs typeface="Angsana New" panose="02020603050405020304" pitchFamily="18" charset="-34"/>
              </a:rPr>
              <a:t>อย่าง</a:t>
            </a:r>
            <a:r>
              <a:rPr lang="th-TH" sz="2800" b="1" dirty="0" smtClean="0">
                <a:latin typeface="Angsana New" panose="02020603050405020304" pitchFamily="18" charset="-34"/>
                <a:cs typeface="Angsana New" panose="02020603050405020304" pitchFamily="18" charset="-34"/>
              </a:rPr>
              <a:t>ใด </a:t>
            </a:r>
            <a:r>
              <a:rPr lang="th-TH" sz="2800" b="1" u="sng" dirty="0" smtClean="0">
                <a:solidFill>
                  <a:srgbClr val="0070C0"/>
                </a:solidFill>
                <a:latin typeface="Angsana New" panose="02020603050405020304" pitchFamily="18" charset="-34"/>
                <a:cs typeface="Angsana New" panose="02020603050405020304" pitchFamily="18" charset="-34"/>
              </a:rPr>
              <a:t>แล้วนำเงิน</a:t>
            </a:r>
            <a:r>
              <a:rPr lang="th-TH" sz="2800" b="1" u="sng" dirty="0">
                <a:solidFill>
                  <a:srgbClr val="0070C0"/>
                </a:solidFill>
                <a:latin typeface="Angsana New" panose="02020603050405020304" pitchFamily="18" charset="-34"/>
                <a:cs typeface="Angsana New" panose="02020603050405020304" pitchFamily="18" charset="-34"/>
              </a:rPr>
              <a:t>ที่เรียกเก็บได้</a:t>
            </a:r>
            <a:r>
              <a:rPr lang="th-TH" sz="2800" b="1" u="sng" dirty="0" smtClean="0">
                <a:solidFill>
                  <a:srgbClr val="0070C0"/>
                </a:solidFill>
                <a:latin typeface="Angsana New" panose="02020603050405020304" pitchFamily="18" charset="-34"/>
                <a:cs typeface="Angsana New" panose="02020603050405020304" pitchFamily="18" charset="-34"/>
              </a:rPr>
              <a:t>จำนวนทั้งสิ้น  320,373.20 </a:t>
            </a:r>
            <a:r>
              <a:rPr lang="th-TH" sz="2800" b="1" u="sng" dirty="0">
                <a:solidFill>
                  <a:srgbClr val="0070C0"/>
                </a:solidFill>
                <a:latin typeface="Angsana New" panose="02020603050405020304" pitchFamily="18" charset="-34"/>
                <a:cs typeface="Angsana New" panose="02020603050405020304" pitchFamily="18" charset="-34"/>
              </a:rPr>
              <a:t>บาท </a:t>
            </a:r>
            <a:r>
              <a:rPr lang="th-TH" sz="2800" b="1" dirty="0">
                <a:latin typeface="Angsana New" panose="02020603050405020304" pitchFamily="18" charset="-34"/>
                <a:cs typeface="Angsana New" panose="02020603050405020304" pitchFamily="18" charset="-34"/>
              </a:rPr>
              <a:t>ไปใช้เป็นประโยชน์สา</a:t>
            </a:r>
            <a:r>
              <a:rPr lang="th-TH" sz="2800" b="1" dirty="0" smtClean="0">
                <a:latin typeface="Angsana New" panose="02020603050405020304" pitchFamily="18" charset="-34"/>
                <a:cs typeface="Angsana New" panose="02020603050405020304" pitchFamily="18" charset="-34"/>
              </a:rPr>
              <a:t>หรับตนเอง</a:t>
            </a:r>
            <a:r>
              <a:rPr lang="th-TH" sz="2800" b="1" dirty="0">
                <a:latin typeface="Angsana New" panose="02020603050405020304" pitchFamily="18" charset="-34"/>
                <a:cs typeface="Angsana New" panose="02020603050405020304" pitchFamily="18" charset="-34"/>
              </a:rPr>
              <a:t>โดย</a:t>
            </a:r>
            <a:r>
              <a:rPr lang="th-TH" sz="2800" b="1" dirty="0" smtClean="0">
                <a:latin typeface="Angsana New" panose="02020603050405020304" pitchFamily="18" charset="-34"/>
                <a:cs typeface="Angsana New" panose="02020603050405020304" pitchFamily="18" charset="-34"/>
              </a:rPr>
              <a:t>ทุจริตทำให้</a:t>
            </a:r>
            <a:r>
              <a:rPr lang="th-TH" sz="2800" b="1" dirty="0">
                <a:latin typeface="Angsana New" panose="02020603050405020304" pitchFamily="18" charset="-34"/>
                <a:cs typeface="Angsana New" panose="02020603050405020304" pitchFamily="18" charset="-34"/>
              </a:rPr>
              <a:t>บริษัท </a:t>
            </a:r>
            <a:r>
              <a:rPr lang="th-TH" sz="2800" b="1" dirty="0" err="1">
                <a:latin typeface="Angsana New" panose="02020603050405020304" pitchFamily="18" charset="-34"/>
                <a:cs typeface="Angsana New" panose="02020603050405020304" pitchFamily="18" charset="-34"/>
              </a:rPr>
              <a:t>ทศท</a:t>
            </a:r>
            <a:r>
              <a:rPr lang="th-TH" sz="2800" b="1" dirty="0">
                <a:latin typeface="Angsana New" panose="02020603050405020304" pitchFamily="18" charset="-34"/>
                <a:cs typeface="Angsana New" panose="02020603050405020304" pitchFamily="18" charset="-34"/>
              </a:rPr>
              <a:t> </a:t>
            </a:r>
            <a:r>
              <a:rPr lang="th-TH" sz="2800" b="1" dirty="0" err="1">
                <a:latin typeface="Angsana New" panose="02020603050405020304" pitchFamily="18" charset="-34"/>
                <a:cs typeface="Angsana New" panose="02020603050405020304" pitchFamily="18" charset="-34"/>
              </a:rPr>
              <a:t>คอร์ปอเรชั่น</a:t>
            </a:r>
            <a:r>
              <a:rPr lang="th-TH" sz="2800" b="1" dirty="0">
                <a:latin typeface="Angsana New" panose="02020603050405020304" pitchFamily="18" charset="-34"/>
                <a:cs typeface="Angsana New" panose="02020603050405020304" pitchFamily="18" charset="-34"/>
              </a:rPr>
              <a:t> </a:t>
            </a:r>
            <a:r>
              <a:rPr lang="th-TH" sz="2800" b="1" dirty="0" smtClean="0">
                <a:latin typeface="Angsana New" panose="02020603050405020304" pitchFamily="18" charset="-34"/>
                <a:cs typeface="Angsana New" panose="02020603050405020304" pitchFamily="18" charset="-34"/>
              </a:rPr>
              <a:t>จำกัด </a:t>
            </a:r>
            <a:r>
              <a:rPr lang="th-TH" sz="2800" b="1" dirty="0">
                <a:latin typeface="Angsana New" panose="02020603050405020304" pitchFamily="18" charset="-34"/>
                <a:cs typeface="Angsana New" panose="02020603050405020304" pitchFamily="18" charset="-34"/>
              </a:rPr>
              <a:t>(มหาชน) ได้รับความเสียหาย</a:t>
            </a:r>
            <a:r>
              <a:rPr lang="th-TH" sz="2800" b="1" dirty="0" smtClean="0">
                <a:latin typeface="Angsana New" panose="02020603050405020304" pitchFamily="18" charset="-34"/>
                <a:cs typeface="Angsana New" panose="02020603050405020304" pitchFamily="18" charset="-34"/>
              </a:rPr>
              <a:t>อย่างร้ายแรง</a:t>
            </a:r>
            <a:endParaRPr lang="th-TH" sz="2800" b="1" dirty="0">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5239212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ตัวแทนเนื้อหา 2"/>
          <p:cNvSpPr>
            <a:spLocks noGrp="1"/>
          </p:cNvSpPr>
          <p:nvPr>
            <p:ph idx="1"/>
          </p:nvPr>
        </p:nvSpPr>
        <p:spPr>
          <a:xfrm>
            <a:off x="179512" y="764704"/>
            <a:ext cx="8517632" cy="4525963"/>
          </a:xfrm>
        </p:spPr>
        <p:style>
          <a:lnRef idx="2">
            <a:schemeClr val="accent3"/>
          </a:lnRef>
          <a:fillRef idx="1">
            <a:schemeClr val="lt1"/>
          </a:fillRef>
          <a:effectRef idx="0">
            <a:schemeClr val="accent3"/>
          </a:effectRef>
          <a:fontRef idx="minor">
            <a:schemeClr val="dk1"/>
          </a:fontRef>
        </p:style>
        <p:txBody>
          <a:bodyPr>
            <a:normAutofit fontScale="92500" lnSpcReduction="20000"/>
          </a:bodyPr>
          <a:lstStyle/>
          <a:p>
            <a:r>
              <a:rPr lang="th-TH" b="1" dirty="0">
                <a:solidFill>
                  <a:srgbClr val="FF0000"/>
                </a:solidFill>
                <a:latin typeface="THSarabunITเน"/>
              </a:rPr>
              <a:t>มติคณะกรรมการ </a:t>
            </a:r>
            <a:r>
              <a:rPr lang="th-TH" b="1" dirty="0" smtClean="0">
                <a:solidFill>
                  <a:srgbClr val="FF0000"/>
                </a:solidFill>
                <a:latin typeface="THSarabunITเน"/>
              </a:rPr>
              <a:t>ป.ป.ช.</a:t>
            </a:r>
          </a:p>
          <a:p>
            <a:pPr algn="thaiDist">
              <a:buFont typeface="Wingdings" panose="05000000000000000000" pitchFamily="2" charset="2"/>
              <a:buChar char="Ø"/>
            </a:pPr>
            <a:r>
              <a:rPr lang="th-TH" dirty="0" smtClean="0">
                <a:latin typeface="Angsana New" panose="02020603050405020304" pitchFamily="18" charset="-34"/>
                <a:cs typeface="Angsana New" panose="02020603050405020304" pitchFamily="18" charset="-34"/>
              </a:rPr>
              <a:t> </a:t>
            </a:r>
            <a:r>
              <a:rPr lang="th-TH" sz="3500" b="1" dirty="0">
                <a:solidFill>
                  <a:srgbClr val="002060"/>
                </a:solidFill>
                <a:latin typeface="Angsana New" panose="02020603050405020304" pitchFamily="18" charset="-34"/>
                <a:cs typeface="Angsana New" panose="02020603050405020304" pitchFamily="18" charset="-34"/>
              </a:rPr>
              <a:t>การ</a:t>
            </a:r>
            <a:r>
              <a:rPr lang="th-TH" sz="3500" b="1" dirty="0" smtClean="0">
                <a:solidFill>
                  <a:srgbClr val="002060"/>
                </a:solidFill>
                <a:latin typeface="Angsana New" panose="02020603050405020304" pitchFamily="18" charset="-34"/>
                <a:cs typeface="Angsana New" panose="02020603050405020304" pitchFamily="18" charset="-34"/>
              </a:rPr>
              <a:t>กระทำของ</a:t>
            </a:r>
            <a:r>
              <a:rPr lang="th-TH" sz="3500" b="1" dirty="0">
                <a:solidFill>
                  <a:srgbClr val="002060"/>
                </a:solidFill>
                <a:latin typeface="Angsana New" panose="02020603050405020304" pitchFamily="18" charset="-34"/>
                <a:cs typeface="Angsana New" panose="02020603050405020304" pitchFamily="18" charset="-34"/>
              </a:rPr>
              <a:t>นาย ก. เป็นความผิดทาง</a:t>
            </a:r>
            <a:r>
              <a:rPr lang="th-TH" sz="3500" b="1" dirty="0" smtClean="0">
                <a:solidFill>
                  <a:srgbClr val="002060"/>
                </a:solidFill>
                <a:latin typeface="Angsana New" panose="02020603050405020304" pitchFamily="18" charset="-34"/>
                <a:cs typeface="Angsana New" panose="02020603050405020304" pitchFamily="18" charset="-34"/>
              </a:rPr>
              <a:t>อาญาฐาน</a:t>
            </a:r>
            <a:r>
              <a:rPr lang="th-TH" sz="3500" b="1" dirty="0">
                <a:solidFill>
                  <a:srgbClr val="002060"/>
                </a:solidFill>
                <a:latin typeface="Angsana New" panose="02020603050405020304" pitchFamily="18" charset="-34"/>
                <a:cs typeface="Angsana New" panose="02020603050405020304" pitchFamily="18" charset="-34"/>
              </a:rPr>
              <a:t>เป็นเจ้าหน้าที่ของรัฐปฏิบัติหรือละเว้นการปฏิบัติอย่างใดในพฤติการณ์ที่</a:t>
            </a:r>
            <a:r>
              <a:rPr lang="th-TH" sz="3500" b="1" dirty="0" smtClean="0">
                <a:solidFill>
                  <a:srgbClr val="002060"/>
                </a:solidFill>
                <a:latin typeface="Angsana New" panose="02020603050405020304" pitchFamily="18" charset="-34"/>
                <a:cs typeface="Angsana New" panose="02020603050405020304" pitchFamily="18" charset="-34"/>
              </a:rPr>
              <a:t>อาจทำให้ผู้อื่นเชื่อ</a:t>
            </a:r>
            <a:r>
              <a:rPr lang="th-TH" sz="3500" b="1" dirty="0">
                <a:solidFill>
                  <a:srgbClr val="002060"/>
                </a:solidFill>
                <a:latin typeface="Angsana New" panose="02020603050405020304" pitchFamily="18" charset="-34"/>
                <a:cs typeface="Angsana New" panose="02020603050405020304" pitchFamily="18" charset="-34"/>
              </a:rPr>
              <a:t>ว่า</a:t>
            </a:r>
            <a:r>
              <a:rPr lang="th-TH" sz="3500" b="1" dirty="0" smtClean="0">
                <a:solidFill>
                  <a:srgbClr val="002060"/>
                </a:solidFill>
                <a:latin typeface="Angsana New" panose="02020603050405020304" pitchFamily="18" charset="-34"/>
                <a:cs typeface="Angsana New" panose="02020603050405020304" pitchFamily="18" charset="-34"/>
              </a:rPr>
              <a:t>มีตำแหน่ง</a:t>
            </a:r>
            <a:r>
              <a:rPr lang="th-TH" sz="3500" b="1" dirty="0">
                <a:solidFill>
                  <a:srgbClr val="002060"/>
                </a:solidFill>
                <a:latin typeface="Angsana New" panose="02020603050405020304" pitchFamily="18" charset="-34"/>
                <a:cs typeface="Angsana New" panose="02020603050405020304" pitchFamily="18" charset="-34"/>
              </a:rPr>
              <a:t>หรือ</a:t>
            </a:r>
            <a:r>
              <a:rPr lang="th-TH" sz="3500" b="1" dirty="0" smtClean="0">
                <a:solidFill>
                  <a:srgbClr val="002060"/>
                </a:solidFill>
                <a:latin typeface="Angsana New" panose="02020603050405020304" pitchFamily="18" charset="-34"/>
                <a:cs typeface="Angsana New" panose="02020603050405020304" pitchFamily="18" charset="-34"/>
              </a:rPr>
              <a:t>หน้าที่ทั้งที่</a:t>
            </a:r>
            <a:r>
              <a:rPr lang="th-TH" sz="3500" b="1" dirty="0">
                <a:solidFill>
                  <a:srgbClr val="002060"/>
                </a:solidFill>
                <a:latin typeface="Angsana New" panose="02020603050405020304" pitchFamily="18" charset="-34"/>
                <a:cs typeface="Angsana New" panose="02020603050405020304" pitchFamily="18" charset="-34"/>
              </a:rPr>
              <a:t>ตนมิได้</a:t>
            </a:r>
            <a:r>
              <a:rPr lang="th-TH" sz="3500" b="1" dirty="0" smtClean="0">
                <a:solidFill>
                  <a:srgbClr val="002060"/>
                </a:solidFill>
                <a:latin typeface="Angsana New" panose="02020603050405020304" pitchFamily="18" charset="-34"/>
                <a:cs typeface="Angsana New" panose="02020603050405020304" pitchFamily="18" charset="-34"/>
              </a:rPr>
              <a:t>มีตำแหน่ง</a:t>
            </a:r>
            <a:r>
              <a:rPr lang="th-TH" sz="3500" b="1" dirty="0">
                <a:solidFill>
                  <a:srgbClr val="002060"/>
                </a:solidFill>
                <a:latin typeface="Angsana New" panose="02020603050405020304" pitchFamily="18" charset="-34"/>
                <a:cs typeface="Angsana New" panose="02020603050405020304" pitchFamily="18" charset="-34"/>
              </a:rPr>
              <a:t>หรือ</a:t>
            </a:r>
            <a:r>
              <a:rPr lang="th-TH" sz="3500" b="1" dirty="0" smtClean="0">
                <a:solidFill>
                  <a:srgbClr val="002060"/>
                </a:solidFill>
                <a:latin typeface="Angsana New" panose="02020603050405020304" pitchFamily="18" charset="-34"/>
                <a:cs typeface="Angsana New" panose="02020603050405020304" pitchFamily="18" charset="-34"/>
              </a:rPr>
              <a:t>หน้าที่นั้นหรือใช้อำนาจในตำแหน่งหน้าที่ ทั้งนี้เพื่อ</a:t>
            </a:r>
            <a:r>
              <a:rPr lang="th-TH" sz="3500" b="1" dirty="0">
                <a:solidFill>
                  <a:srgbClr val="002060"/>
                </a:solidFill>
                <a:latin typeface="Angsana New" panose="02020603050405020304" pitchFamily="18" charset="-34"/>
                <a:cs typeface="Angsana New" panose="02020603050405020304" pitchFamily="18" charset="-34"/>
              </a:rPr>
              <a:t>แสวงหาประโยชน์ที่มิควรได้โดยชอบด้วย</a:t>
            </a:r>
            <a:r>
              <a:rPr lang="th-TH" sz="3500" b="1" dirty="0" smtClean="0">
                <a:solidFill>
                  <a:srgbClr val="002060"/>
                </a:solidFill>
                <a:latin typeface="Angsana New" panose="02020603050405020304" pitchFamily="18" charset="-34"/>
                <a:cs typeface="Angsana New" panose="02020603050405020304" pitchFamily="18" charset="-34"/>
              </a:rPr>
              <a:t>กฎหมายสำหรับ</a:t>
            </a:r>
            <a:r>
              <a:rPr lang="th-TH" sz="3500" b="1" dirty="0">
                <a:solidFill>
                  <a:srgbClr val="002060"/>
                </a:solidFill>
                <a:latin typeface="Angsana New" panose="02020603050405020304" pitchFamily="18" charset="-34"/>
                <a:cs typeface="Angsana New" panose="02020603050405020304" pitchFamily="18" charset="-34"/>
              </a:rPr>
              <a:t>ตนเองหรือ</a:t>
            </a:r>
            <a:r>
              <a:rPr lang="th-TH" sz="3500" b="1" dirty="0" smtClean="0">
                <a:solidFill>
                  <a:srgbClr val="002060"/>
                </a:solidFill>
                <a:latin typeface="Angsana New" panose="02020603050405020304" pitchFamily="18" charset="-34"/>
                <a:cs typeface="Angsana New" panose="02020603050405020304" pitchFamily="18" charset="-34"/>
              </a:rPr>
              <a:t>ผู้อื่นตาม</a:t>
            </a:r>
            <a:r>
              <a:rPr lang="th-TH" sz="3500" b="1" dirty="0">
                <a:solidFill>
                  <a:srgbClr val="002060"/>
                </a:solidFill>
                <a:latin typeface="Angsana New" panose="02020603050405020304" pitchFamily="18" charset="-34"/>
                <a:cs typeface="Angsana New" panose="02020603050405020304" pitchFamily="18" charset="-34"/>
              </a:rPr>
              <a:t>พระราชบัญญัติประกอบรัฐธรรมนูญว่าด้วยการป้องกันและปราบปรามการทุจริต </a:t>
            </a:r>
            <a:r>
              <a:rPr lang="th-TH" sz="3500" b="1" dirty="0" smtClean="0">
                <a:solidFill>
                  <a:srgbClr val="002060"/>
                </a:solidFill>
                <a:latin typeface="Angsana New" panose="02020603050405020304" pitchFamily="18" charset="-34"/>
                <a:cs typeface="Angsana New" panose="02020603050405020304" pitchFamily="18" charset="-34"/>
              </a:rPr>
              <a:t>พ.ศ.2542 </a:t>
            </a:r>
            <a:r>
              <a:rPr lang="th-TH" sz="3500" b="1" dirty="0">
                <a:solidFill>
                  <a:srgbClr val="002060"/>
                </a:solidFill>
                <a:latin typeface="Angsana New" panose="02020603050405020304" pitchFamily="18" charset="-34"/>
                <a:cs typeface="Angsana New" panose="02020603050405020304" pitchFamily="18" charset="-34"/>
              </a:rPr>
              <a:t>มาตรา </a:t>
            </a:r>
            <a:r>
              <a:rPr lang="th-TH" sz="3500" b="1" dirty="0" smtClean="0">
                <a:solidFill>
                  <a:srgbClr val="002060"/>
                </a:solidFill>
                <a:latin typeface="Angsana New" panose="02020603050405020304" pitchFamily="18" charset="-34"/>
                <a:cs typeface="Angsana New" panose="02020603050405020304" pitchFamily="18" charset="-34"/>
              </a:rPr>
              <a:t>123</a:t>
            </a:r>
          </a:p>
          <a:p>
            <a:pPr algn="thaiDist">
              <a:buFont typeface="Wingdings" panose="05000000000000000000" pitchFamily="2" charset="2"/>
              <a:buChar char="Ø"/>
            </a:pPr>
            <a:r>
              <a:rPr lang="th-TH" sz="3500" b="1" dirty="0" smtClean="0">
                <a:solidFill>
                  <a:srgbClr val="002060"/>
                </a:solidFill>
                <a:latin typeface="Angsana New" panose="02020603050405020304" pitchFamily="18" charset="-34"/>
                <a:cs typeface="Angsana New" panose="02020603050405020304" pitchFamily="18" charset="-34"/>
              </a:rPr>
              <a:t> และ</a:t>
            </a:r>
            <a:r>
              <a:rPr lang="th-TH" sz="3500" b="1" dirty="0">
                <a:solidFill>
                  <a:srgbClr val="002060"/>
                </a:solidFill>
                <a:latin typeface="Angsana New" panose="02020603050405020304" pitchFamily="18" charset="-34"/>
                <a:cs typeface="Angsana New" panose="02020603050405020304" pitchFamily="18" charset="-34"/>
              </a:rPr>
              <a:t>เป็นความผิดทางอาญา ฐานปลอมและใช้เอกสาร</a:t>
            </a:r>
            <a:r>
              <a:rPr lang="th-TH" sz="3500" b="1" dirty="0" smtClean="0">
                <a:solidFill>
                  <a:srgbClr val="002060"/>
                </a:solidFill>
                <a:latin typeface="Angsana New" panose="02020603050405020304" pitchFamily="18" charset="-34"/>
                <a:cs typeface="Angsana New" panose="02020603050405020304" pitchFamily="18" charset="-34"/>
              </a:rPr>
              <a:t>ใบเสร็จรับเงินปลอม </a:t>
            </a:r>
            <a:r>
              <a:rPr lang="th-TH" sz="3500" b="1" dirty="0">
                <a:solidFill>
                  <a:srgbClr val="002060"/>
                </a:solidFill>
                <a:latin typeface="Angsana New" panose="02020603050405020304" pitchFamily="18" charset="-34"/>
                <a:cs typeface="Angsana New" panose="02020603050405020304" pitchFamily="18" charset="-34"/>
              </a:rPr>
              <a:t>ตามประมวลกฎหมายอาญามาตรา 264 265 และมาตรา 268และเป็น</a:t>
            </a:r>
            <a:r>
              <a:rPr lang="th-TH" sz="3500" b="1" dirty="0" smtClean="0">
                <a:solidFill>
                  <a:srgbClr val="002060"/>
                </a:solidFill>
                <a:latin typeface="Angsana New" panose="02020603050405020304" pitchFamily="18" charset="-34"/>
                <a:cs typeface="Angsana New" panose="02020603050405020304" pitchFamily="18" charset="-34"/>
              </a:rPr>
              <a:t>ความผิดวินัย</a:t>
            </a:r>
            <a:endParaRPr lang="th-TH" sz="3500" b="1" dirty="0">
              <a:solidFill>
                <a:srgbClr val="002060"/>
              </a:solidFill>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34113972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solidFill>
            <a:schemeClr val="bg2">
              <a:lumMod val="90000"/>
            </a:schemeClr>
          </a:solidFill>
        </p:spPr>
        <p:txBody>
          <a:bodyPr>
            <a:normAutofit fontScale="90000"/>
          </a:bodyPr>
          <a:lstStyle/>
          <a:p>
            <a:r>
              <a:rPr lang="th-TH" b="1" dirty="0" smtClean="0">
                <a:solidFill>
                  <a:srgbClr val="7030A0"/>
                </a:solidFill>
              </a:rPr>
              <a:t>ดำเนินการ</a:t>
            </a:r>
            <a:r>
              <a:rPr lang="th-TH" b="1" dirty="0">
                <a:solidFill>
                  <a:srgbClr val="7030A0"/>
                </a:solidFill>
              </a:rPr>
              <a:t>ให้ผู้อื่นไม่มี</a:t>
            </a:r>
            <a:r>
              <a:rPr lang="th-TH" b="1" dirty="0" smtClean="0">
                <a:solidFill>
                  <a:srgbClr val="7030A0"/>
                </a:solidFill>
              </a:rPr>
              <a:t>โอกาส                                                   เข้าทำการ</a:t>
            </a:r>
            <a:r>
              <a:rPr lang="th-TH" b="1" dirty="0">
                <a:solidFill>
                  <a:srgbClr val="7030A0"/>
                </a:solidFill>
              </a:rPr>
              <a:t>เสนอราคาอย่างเป็นธรรม</a:t>
            </a:r>
          </a:p>
        </p:txBody>
      </p:sp>
      <p:sp>
        <p:nvSpPr>
          <p:cNvPr id="3" name="ตัวแทนเนื้อหา 2"/>
          <p:cNvSpPr>
            <a:spLocks noGrp="1"/>
          </p:cNvSpPr>
          <p:nvPr>
            <p:ph idx="1"/>
          </p:nvPr>
        </p:nvSpPr>
        <p:spPr>
          <a:xfrm>
            <a:off x="0" y="1628800"/>
            <a:ext cx="9144000" cy="4641385"/>
          </a:xfrm>
          <a:solidFill>
            <a:schemeClr val="accent2">
              <a:lumMod val="20000"/>
              <a:lumOff val="80000"/>
            </a:schemeClr>
          </a:solidFill>
          <a:ln>
            <a:solidFill>
              <a:srgbClr val="00B0F0"/>
            </a:solidFill>
          </a:ln>
        </p:spPr>
        <p:txBody>
          <a:bodyPr>
            <a:normAutofit fontScale="92500" lnSpcReduction="20000"/>
          </a:bodyPr>
          <a:lstStyle/>
          <a:p>
            <a:pPr algn="thaiDist"/>
            <a:r>
              <a:rPr lang="th-TH" b="1" dirty="0" err="1">
                <a:latin typeface="Angsana New" panose="02020603050405020304" pitchFamily="18" charset="-34"/>
                <a:cs typeface="Angsana New" panose="02020603050405020304" pitchFamily="18" charset="-34"/>
              </a:rPr>
              <a:t>อบต</a:t>
            </a:r>
            <a:r>
              <a:rPr lang="th-TH" b="1" dirty="0">
                <a:latin typeface="Angsana New" panose="02020603050405020304" pitchFamily="18" charset="-34"/>
                <a:cs typeface="Angsana New" panose="02020603050405020304" pitchFamily="18" charset="-34"/>
              </a:rPr>
              <a:t>. แห่งหนึ่ง ได้ประกาศสอบราคาก่อสร้างเสริมขยาย</a:t>
            </a:r>
            <a:r>
              <a:rPr lang="th-TH" b="1" dirty="0" smtClean="0">
                <a:latin typeface="Angsana New" panose="02020603050405020304" pitchFamily="18" charset="-34"/>
                <a:cs typeface="Angsana New" panose="02020603050405020304" pitchFamily="18" charset="-34"/>
              </a:rPr>
              <a:t>ถนนใน</a:t>
            </a:r>
            <a:r>
              <a:rPr lang="th-TH" b="1" dirty="0">
                <a:latin typeface="Angsana New" panose="02020603050405020304" pitchFamily="18" charset="-34"/>
                <a:cs typeface="Angsana New" panose="02020603050405020304" pitchFamily="18" charset="-34"/>
              </a:rPr>
              <a:t>วัน</a:t>
            </a:r>
            <a:r>
              <a:rPr lang="th-TH" b="1" dirty="0" smtClean="0">
                <a:latin typeface="Angsana New" panose="02020603050405020304" pitchFamily="18" charset="-34"/>
                <a:cs typeface="Angsana New" panose="02020603050405020304" pitchFamily="18" charset="-34"/>
              </a:rPr>
              <a:t>สุดท้าย ที่กำหนดให้</a:t>
            </a:r>
            <a:r>
              <a:rPr lang="th-TH" b="1" dirty="0">
                <a:latin typeface="Angsana New" panose="02020603050405020304" pitchFamily="18" charset="-34"/>
                <a:cs typeface="Angsana New" panose="02020603050405020304" pitchFamily="18" charset="-34"/>
              </a:rPr>
              <a:t>มีการยื่นซองสอบราคาก่อน 15.00 </a:t>
            </a:r>
            <a:r>
              <a:rPr lang="th-TH" b="1" dirty="0" smtClean="0">
                <a:latin typeface="Angsana New" panose="02020603050405020304" pitchFamily="18" charset="-34"/>
                <a:cs typeface="Angsana New" panose="02020603050405020304" pitchFamily="18" charset="-34"/>
              </a:rPr>
              <a:t>น.</a:t>
            </a:r>
          </a:p>
          <a:p>
            <a:pPr algn="thaiDist"/>
            <a:r>
              <a:rPr lang="th-TH" b="1" dirty="0" smtClean="0">
                <a:latin typeface="Angsana New" panose="02020603050405020304" pitchFamily="18" charset="-34"/>
                <a:cs typeface="Angsana New" panose="02020603050405020304" pitchFamily="18" charset="-34"/>
              </a:rPr>
              <a:t> </a:t>
            </a:r>
            <a:r>
              <a:rPr lang="th-TH" b="1" dirty="0">
                <a:latin typeface="Angsana New" panose="02020603050405020304" pitchFamily="18" charset="-34"/>
                <a:cs typeface="Angsana New" panose="02020603050405020304" pitchFamily="18" charset="-34"/>
              </a:rPr>
              <a:t>นาย ข. </a:t>
            </a:r>
            <a:r>
              <a:rPr lang="th-TH" b="1" dirty="0" smtClean="0">
                <a:latin typeface="Angsana New" panose="02020603050405020304" pitchFamily="18" charset="-34"/>
                <a:cs typeface="Angsana New" panose="02020603050405020304" pitchFamily="18" charset="-34"/>
              </a:rPr>
              <a:t> </a:t>
            </a:r>
            <a:r>
              <a:rPr lang="th-TH" b="1" dirty="0" err="1" smtClean="0">
                <a:latin typeface="Angsana New" panose="02020603050405020304" pitchFamily="18" charset="-34"/>
                <a:cs typeface="Angsana New" panose="02020603050405020304" pitchFamily="18" charset="-34"/>
              </a:rPr>
              <a:t>ด้</a:t>
            </a:r>
            <a:r>
              <a:rPr lang="th-TH" b="1" dirty="0">
                <a:latin typeface="Angsana New" panose="02020603050405020304" pitchFamily="18" charset="-34"/>
                <a:cs typeface="Angsana New" panose="02020603050405020304" pitchFamily="18" charset="-34"/>
              </a:rPr>
              <a:t>ยื่นซอง</a:t>
            </a:r>
            <a:r>
              <a:rPr lang="th-TH" b="1" dirty="0" smtClean="0">
                <a:latin typeface="Angsana New" panose="02020603050405020304" pitchFamily="18" charset="-34"/>
                <a:cs typeface="Angsana New" panose="02020603050405020304" pitchFamily="18" charset="-34"/>
              </a:rPr>
              <a:t>ต่อเจ้าหน้าที่</a:t>
            </a:r>
            <a:r>
              <a:rPr lang="th-TH" b="1" dirty="0">
                <a:latin typeface="Angsana New" panose="02020603050405020304" pitchFamily="18" charset="-34"/>
                <a:cs typeface="Angsana New" panose="02020603050405020304" pitchFamily="18" charset="-34"/>
              </a:rPr>
              <a:t>รับซองของ </a:t>
            </a:r>
            <a:r>
              <a:rPr lang="th-TH" b="1" dirty="0" err="1">
                <a:latin typeface="Angsana New" panose="02020603050405020304" pitchFamily="18" charset="-34"/>
                <a:cs typeface="Angsana New" panose="02020603050405020304" pitchFamily="18" charset="-34"/>
              </a:rPr>
              <a:t>อบต</a:t>
            </a:r>
            <a:r>
              <a:rPr lang="th-TH" b="1" dirty="0">
                <a:latin typeface="Angsana New" panose="02020603050405020304" pitchFamily="18" charset="-34"/>
                <a:cs typeface="Angsana New" panose="02020603050405020304" pitchFamily="18" charset="-34"/>
              </a:rPr>
              <a:t>. โดยถูกนาย ก. เสนอเงินให้เพื่อมิให้มีการยื่น</a:t>
            </a:r>
            <a:r>
              <a:rPr lang="th-TH" b="1" dirty="0" smtClean="0">
                <a:latin typeface="Angsana New" panose="02020603050405020304" pitchFamily="18" charset="-34"/>
                <a:cs typeface="Angsana New" panose="02020603050405020304" pitchFamily="18" charset="-34"/>
              </a:rPr>
              <a:t>ซอง แต่</a:t>
            </a:r>
            <a:r>
              <a:rPr lang="th-TH" b="1" dirty="0">
                <a:latin typeface="Angsana New" panose="02020603050405020304" pitchFamily="18" charset="-34"/>
                <a:cs typeface="Angsana New" panose="02020603050405020304" pitchFamily="18" charset="-34"/>
              </a:rPr>
              <a:t>นาย ข. </a:t>
            </a:r>
            <a:r>
              <a:rPr lang="th-TH" b="1" dirty="0" smtClean="0">
                <a:latin typeface="Angsana New" panose="02020603050405020304" pitchFamily="18" charset="-34"/>
                <a:cs typeface="Angsana New" panose="02020603050405020304" pitchFamily="18" charset="-34"/>
              </a:rPr>
              <a:t>ไม่ยินยอม </a:t>
            </a:r>
          </a:p>
          <a:p>
            <a:pPr algn="thaiDist"/>
            <a:r>
              <a:rPr lang="th-TH" b="1" dirty="0" smtClean="0">
                <a:latin typeface="Angsana New" panose="02020603050405020304" pitchFamily="18" charset="-34"/>
                <a:cs typeface="Angsana New" panose="02020603050405020304" pitchFamily="18" charset="-34"/>
              </a:rPr>
              <a:t>จึง</a:t>
            </a:r>
            <a:r>
              <a:rPr lang="th-TH" b="1" dirty="0">
                <a:latin typeface="Angsana New" panose="02020603050405020304" pitchFamily="18" charset="-34"/>
                <a:cs typeface="Angsana New" panose="02020603050405020304" pitchFamily="18" charset="-34"/>
              </a:rPr>
              <a:t>ถูกนาย ก. </a:t>
            </a:r>
            <a:r>
              <a:rPr lang="th-TH" b="1" dirty="0" smtClean="0">
                <a:latin typeface="Angsana New" panose="02020603050405020304" pitchFamily="18" charset="-34"/>
                <a:cs typeface="Angsana New" panose="02020603050405020304" pitchFamily="18" charset="-34"/>
              </a:rPr>
              <a:t>ทำการ</a:t>
            </a:r>
            <a:r>
              <a:rPr lang="th-TH" b="1" dirty="0">
                <a:latin typeface="Angsana New" panose="02020603050405020304" pitchFamily="18" charset="-34"/>
                <a:cs typeface="Angsana New" panose="02020603050405020304" pitchFamily="18" charset="-34"/>
              </a:rPr>
              <a:t>กีดกันโดยยืนขวางหน้าประตูทางเข้า และแย่งซองเสนอ</a:t>
            </a:r>
            <a:r>
              <a:rPr lang="th-TH" b="1" dirty="0" smtClean="0">
                <a:latin typeface="Angsana New" panose="02020603050405020304" pitchFamily="18" charset="-34"/>
                <a:cs typeface="Angsana New" panose="02020603050405020304" pitchFamily="18" charset="-34"/>
              </a:rPr>
              <a:t>ราคาจนทำให้</a:t>
            </a:r>
            <a:r>
              <a:rPr lang="th-TH" b="1" dirty="0">
                <a:latin typeface="Angsana New" panose="02020603050405020304" pitchFamily="18" charset="-34"/>
                <a:cs typeface="Angsana New" panose="02020603050405020304" pitchFamily="18" charset="-34"/>
              </a:rPr>
              <a:t>นาย ข. ไม่สามารถเข้าไปยื่นซองได้ทันตามเวลา</a:t>
            </a:r>
            <a:r>
              <a:rPr lang="th-TH" b="1" dirty="0" smtClean="0">
                <a:latin typeface="Angsana New" panose="02020603050405020304" pitchFamily="18" charset="-34"/>
                <a:cs typeface="Angsana New" panose="02020603050405020304" pitchFamily="18" charset="-34"/>
              </a:rPr>
              <a:t>ที่กำหนด นอกจากนั้นนาย </a:t>
            </a:r>
            <a:r>
              <a:rPr lang="th-TH" b="1" dirty="0">
                <a:latin typeface="Angsana New" panose="02020603050405020304" pitchFamily="18" charset="-34"/>
                <a:cs typeface="Angsana New" panose="02020603050405020304" pitchFamily="18" charset="-34"/>
              </a:rPr>
              <a:t>ก. </a:t>
            </a:r>
            <a:r>
              <a:rPr lang="th-TH" b="1" dirty="0" smtClean="0">
                <a:latin typeface="Angsana New" panose="02020603050405020304" pitchFamily="18" charset="-34"/>
                <a:cs typeface="Angsana New" panose="02020603050405020304" pitchFamily="18" charset="-34"/>
              </a:rPr>
              <a:t>ได้ยื่น</a:t>
            </a:r>
            <a:r>
              <a:rPr lang="th-TH" b="1" dirty="0">
                <a:latin typeface="Angsana New" panose="02020603050405020304" pitchFamily="18" charset="-34"/>
                <a:cs typeface="Angsana New" panose="02020603050405020304" pitchFamily="18" charset="-34"/>
              </a:rPr>
              <a:t>เงินให้กับผู้เสนอราคารายอื่นๆ </a:t>
            </a:r>
            <a:endParaRPr lang="th-TH" b="1" dirty="0" smtClean="0">
              <a:latin typeface="Angsana New" panose="02020603050405020304" pitchFamily="18" charset="-34"/>
              <a:cs typeface="Angsana New" panose="02020603050405020304" pitchFamily="18" charset="-34"/>
            </a:endParaRPr>
          </a:p>
          <a:p>
            <a:pPr algn="thaiDist"/>
            <a:r>
              <a:rPr lang="th-TH" b="1" dirty="0" smtClean="0">
                <a:latin typeface="Angsana New" panose="02020603050405020304" pitchFamily="18" charset="-34"/>
                <a:cs typeface="Angsana New" panose="02020603050405020304" pitchFamily="18" charset="-34"/>
              </a:rPr>
              <a:t>ซึ่ง</a:t>
            </a:r>
            <a:r>
              <a:rPr lang="th-TH" b="1" dirty="0">
                <a:latin typeface="Angsana New" panose="02020603050405020304" pitchFamily="18" charset="-34"/>
                <a:cs typeface="Angsana New" panose="02020603050405020304" pitchFamily="18" charset="-34"/>
              </a:rPr>
              <a:t>นาย ค. ประธานกรรมการบริหาร </a:t>
            </a:r>
            <a:r>
              <a:rPr lang="th-TH" b="1" dirty="0" err="1">
                <a:latin typeface="Angsana New" panose="02020603050405020304" pitchFamily="18" charset="-34"/>
                <a:cs typeface="Angsana New" panose="02020603050405020304" pitchFamily="18" charset="-34"/>
              </a:rPr>
              <a:t>อบต</a:t>
            </a:r>
            <a:r>
              <a:rPr lang="th-TH" b="1" dirty="0">
                <a:latin typeface="Angsana New" panose="02020603050405020304" pitchFamily="18" charset="-34"/>
                <a:cs typeface="Angsana New" panose="02020603050405020304" pitchFamily="18" charset="-34"/>
              </a:rPr>
              <a:t>. ก็ทราบดี</a:t>
            </a:r>
            <a:r>
              <a:rPr lang="th-TH" b="1" dirty="0" smtClean="0">
                <a:latin typeface="Angsana New" panose="02020603050405020304" pitchFamily="18" charset="-34"/>
                <a:cs typeface="Angsana New" panose="02020603050405020304" pitchFamily="18" charset="-34"/>
              </a:rPr>
              <a:t>อยู่แล้ว</a:t>
            </a:r>
            <a:r>
              <a:rPr lang="th-TH" b="1" dirty="0">
                <a:latin typeface="Angsana New" panose="02020603050405020304" pitchFamily="18" charset="-34"/>
                <a:cs typeface="Angsana New" panose="02020603050405020304" pitchFamily="18" charset="-34"/>
              </a:rPr>
              <a:t>ว่าการสอบราคาครั้งนี้มีการกระทาผิดตามพระราชบัญญัติว่าด้วยความผิดเกี่ยวกับ</a:t>
            </a:r>
            <a:r>
              <a:rPr lang="th-TH" b="1" dirty="0" smtClean="0">
                <a:latin typeface="Angsana New" panose="02020603050405020304" pitchFamily="18" charset="-34"/>
                <a:cs typeface="Angsana New" panose="02020603050405020304" pitchFamily="18" charset="-34"/>
              </a:rPr>
              <a:t>การเสนอ</a:t>
            </a:r>
            <a:r>
              <a:rPr lang="th-TH" b="1" dirty="0">
                <a:latin typeface="Angsana New" panose="02020603050405020304" pitchFamily="18" charset="-34"/>
                <a:cs typeface="Angsana New" panose="02020603050405020304" pitchFamily="18" charset="-34"/>
              </a:rPr>
              <a:t>ราคาต่อหน่วยงานของรัฐ พ.ศ. 2542 แต่กลับละเว้น</a:t>
            </a:r>
            <a:r>
              <a:rPr lang="th-TH" b="1" dirty="0" smtClean="0">
                <a:latin typeface="Angsana New" panose="02020603050405020304" pitchFamily="18" charset="-34"/>
                <a:cs typeface="Angsana New" panose="02020603050405020304" pitchFamily="18" charset="-34"/>
              </a:rPr>
              <a:t>ไม่ดำเนินการ</a:t>
            </a:r>
            <a:r>
              <a:rPr lang="th-TH" b="1" dirty="0">
                <a:latin typeface="Angsana New" panose="02020603050405020304" pitchFamily="18" charset="-34"/>
                <a:cs typeface="Angsana New" panose="02020603050405020304" pitchFamily="18" charset="-34"/>
              </a:rPr>
              <a:t>ให้มีการยกเลิก</a:t>
            </a:r>
            <a:r>
              <a:rPr lang="th-TH" b="1" dirty="0" smtClean="0">
                <a:latin typeface="Angsana New" panose="02020603050405020304" pitchFamily="18" charset="-34"/>
                <a:cs typeface="Angsana New" panose="02020603050405020304" pitchFamily="18" charset="-34"/>
              </a:rPr>
              <a:t>การสอบ</a:t>
            </a:r>
            <a:r>
              <a:rPr lang="th-TH" b="1" dirty="0">
                <a:latin typeface="Angsana New" panose="02020603050405020304" pitchFamily="18" charset="-34"/>
                <a:cs typeface="Angsana New" panose="02020603050405020304" pitchFamily="18" charset="-34"/>
              </a:rPr>
              <a:t>ราคาครั้งนี้ และได้สั่งให้มีการเปิดซองเสนอราคาต่อไป</a:t>
            </a:r>
          </a:p>
        </p:txBody>
      </p:sp>
    </p:spTree>
    <p:extLst>
      <p:ext uri="{BB962C8B-B14F-4D97-AF65-F5344CB8AC3E}">
        <p14:creationId xmlns:p14="http://schemas.microsoft.com/office/powerpoint/2010/main" val="46488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circle(in)">
                                      <p:cBhvr>
                                        <p:cTn id="20"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th-TH" b="1" dirty="0">
                <a:solidFill>
                  <a:srgbClr val="7030A0"/>
                </a:solidFill>
              </a:rPr>
              <a:t>มติคณะกรรมการ ป.ป.ช.</a:t>
            </a:r>
          </a:p>
        </p:txBody>
      </p:sp>
      <p:sp>
        <p:nvSpPr>
          <p:cNvPr id="3" name="ตัวแทนเนื้อหา 2"/>
          <p:cNvSpPr>
            <a:spLocks noGrp="1"/>
          </p:cNvSpPr>
          <p:nvPr>
            <p:ph idx="1"/>
          </p:nvPr>
        </p:nvSpPr>
        <p:spPr/>
        <p:style>
          <a:lnRef idx="2">
            <a:schemeClr val="accent6"/>
          </a:lnRef>
          <a:fillRef idx="1">
            <a:schemeClr val="lt1"/>
          </a:fillRef>
          <a:effectRef idx="0">
            <a:schemeClr val="accent6"/>
          </a:effectRef>
          <a:fontRef idx="minor">
            <a:schemeClr val="dk1"/>
          </a:fontRef>
        </p:style>
        <p:txBody>
          <a:bodyPr/>
          <a:lstStyle/>
          <a:p>
            <a:pPr algn="thaiDist">
              <a:buFont typeface="Wingdings" panose="05000000000000000000" pitchFamily="2" charset="2"/>
              <a:buChar char="Ø"/>
            </a:pPr>
            <a:r>
              <a:rPr lang="th-TH" b="1" dirty="0">
                <a:solidFill>
                  <a:schemeClr val="accent6">
                    <a:lumMod val="75000"/>
                  </a:schemeClr>
                </a:solidFill>
                <a:latin typeface="Angsana New" panose="02020603050405020304" pitchFamily="18" charset="-34"/>
                <a:cs typeface="Angsana New" panose="02020603050405020304" pitchFamily="18" charset="-34"/>
              </a:rPr>
              <a:t>การ</a:t>
            </a:r>
            <a:r>
              <a:rPr lang="th-TH" b="1" dirty="0" smtClean="0">
                <a:solidFill>
                  <a:schemeClr val="accent6">
                    <a:lumMod val="75000"/>
                  </a:schemeClr>
                </a:solidFill>
                <a:latin typeface="Angsana New" panose="02020603050405020304" pitchFamily="18" charset="-34"/>
                <a:cs typeface="Angsana New" panose="02020603050405020304" pitchFamily="18" charset="-34"/>
              </a:rPr>
              <a:t>กระทำของ</a:t>
            </a:r>
            <a:r>
              <a:rPr lang="th-TH" b="1" dirty="0">
                <a:solidFill>
                  <a:schemeClr val="accent6">
                    <a:lumMod val="75000"/>
                  </a:schemeClr>
                </a:solidFill>
                <a:latin typeface="Angsana New" panose="02020603050405020304" pitchFamily="18" charset="-34"/>
                <a:cs typeface="Angsana New" panose="02020603050405020304" pitchFamily="18" charset="-34"/>
              </a:rPr>
              <a:t>นาย ก. เป็นความผิด</a:t>
            </a:r>
            <a:r>
              <a:rPr lang="th-TH" b="1" dirty="0" smtClean="0">
                <a:solidFill>
                  <a:schemeClr val="accent6">
                    <a:lumMod val="75000"/>
                  </a:schemeClr>
                </a:solidFill>
                <a:latin typeface="Angsana New" panose="02020603050405020304" pitchFamily="18" charset="-34"/>
                <a:cs typeface="Angsana New" panose="02020603050405020304" pitchFamily="18" charset="-34"/>
              </a:rPr>
              <a:t>ตามพระราชบัญญัติ</a:t>
            </a:r>
            <a:r>
              <a:rPr lang="th-TH" b="1" dirty="0">
                <a:solidFill>
                  <a:schemeClr val="accent6">
                    <a:lumMod val="75000"/>
                  </a:schemeClr>
                </a:solidFill>
                <a:latin typeface="Angsana New" panose="02020603050405020304" pitchFamily="18" charset="-34"/>
                <a:cs typeface="Angsana New" panose="02020603050405020304" pitchFamily="18" charset="-34"/>
              </a:rPr>
              <a:t>ว่าด้วยความผิดเกี่ยวกับการเสนอราคาต่อหน่วยงานของรัฐ พ.ศ. </a:t>
            </a:r>
            <a:r>
              <a:rPr lang="th-TH" b="1" dirty="0" smtClean="0">
                <a:solidFill>
                  <a:schemeClr val="accent6">
                    <a:lumMod val="75000"/>
                  </a:schemeClr>
                </a:solidFill>
                <a:latin typeface="Angsana New" panose="02020603050405020304" pitchFamily="18" charset="-34"/>
                <a:cs typeface="Angsana New" panose="02020603050405020304" pitchFamily="18" charset="-34"/>
              </a:rPr>
              <a:t>2542  มาตรา </a:t>
            </a:r>
            <a:r>
              <a:rPr lang="th-TH" b="1" dirty="0">
                <a:solidFill>
                  <a:schemeClr val="accent6">
                    <a:lumMod val="75000"/>
                  </a:schemeClr>
                </a:solidFill>
                <a:latin typeface="Angsana New" panose="02020603050405020304" pitchFamily="18" charset="-34"/>
                <a:cs typeface="Angsana New" panose="02020603050405020304" pitchFamily="18" charset="-34"/>
              </a:rPr>
              <a:t>5 มาตรา 7 และมาตรา 13 ประกอบมาตรา 3 </a:t>
            </a:r>
            <a:endParaRPr lang="th-TH" b="1" dirty="0" smtClean="0">
              <a:solidFill>
                <a:schemeClr val="accent6">
                  <a:lumMod val="75000"/>
                </a:schemeClr>
              </a:solidFill>
              <a:latin typeface="Angsana New" panose="02020603050405020304" pitchFamily="18" charset="-34"/>
              <a:cs typeface="Angsana New" panose="02020603050405020304" pitchFamily="18" charset="-34"/>
            </a:endParaRPr>
          </a:p>
          <a:p>
            <a:pPr algn="thaiDist">
              <a:buFont typeface="Wingdings" panose="05000000000000000000" pitchFamily="2" charset="2"/>
              <a:buChar char="Ø"/>
            </a:pPr>
            <a:r>
              <a:rPr lang="th-TH" b="1" dirty="0" smtClean="0">
                <a:solidFill>
                  <a:srgbClr val="7030A0"/>
                </a:solidFill>
                <a:latin typeface="Angsana New" panose="02020603050405020304" pitchFamily="18" charset="-34"/>
                <a:cs typeface="Angsana New" panose="02020603050405020304" pitchFamily="18" charset="-34"/>
              </a:rPr>
              <a:t>ส่วน</a:t>
            </a:r>
            <a:r>
              <a:rPr lang="th-TH" b="1" dirty="0">
                <a:solidFill>
                  <a:srgbClr val="7030A0"/>
                </a:solidFill>
                <a:latin typeface="Angsana New" panose="02020603050405020304" pitchFamily="18" charset="-34"/>
                <a:cs typeface="Angsana New" panose="02020603050405020304" pitchFamily="18" charset="-34"/>
              </a:rPr>
              <a:t>การกระทาของนาย ค. </a:t>
            </a:r>
            <a:r>
              <a:rPr lang="th-TH" b="1" dirty="0" smtClean="0">
                <a:solidFill>
                  <a:srgbClr val="7030A0"/>
                </a:solidFill>
                <a:latin typeface="Angsana New" panose="02020603050405020304" pitchFamily="18" charset="-34"/>
                <a:cs typeface="Angsana New" panose="02020603050405020304" pitchFamily="18" charset="-34"/>
              </a:rPr>
              <a:t>เป็นความผิด</a:t>
            </a:r>
            <a:r>
              <a:rPr lang="th-TH" b="1" dirty="0">
                <a:solidFill>
                  <a:srgbClr val="7030A0"/>
                </a:solidFill>
                <a:latin typeface="Angsana New" panose="02020603050405020304" pitchFamily="18" charset="-34"/>
                <a:cs typeface="Angsana New" panose="02020603050405020304" pitchFamily="18" charset="-34"/>
              </a:rPr>
              <a:t>ตามพระราชบัญญัติว่าด้วยความผิดเกี่ยวกับการเสนอราคาต่อหน่วยงานของ</a:t>
            </a:r>
            <a:r>
              <a:rPr lang="th-TH" b="1" dirty="0" smtClean="0">
                <a:solidFill>
                  <a:srgbClr val="7030A0"/>
                </a:solidFill>
                <a:latin typeface="Angsana New" panose="02020603050405020304" pitchFamily="18" charset="-34"/>
                <a:cs typeface="Angsana New" panose="02020603050405020304" pitchFamily="18" charset="-34"/>
              </a:rPr>
              <a:t>รัฐ พ.ศ. </a:t>
            </a:r>
            <a:r>
              <a:rPr lang="th-TH" b="1" dirty="0">
                <a:solidFill>
                  <a:srgbClr val="7030A0"/>
                </a:solidFill>
                <a:latin typeface="Angsana New" panose="02020603050405020304" pitchFamily="18" charset="-34"/>
                <a:cs typeface="Angsana New" panose="02020603050405020304" pitchFamily="18" charset="-34"/>
              </a:rPr>
              <a:t>2542 มาตรา 10 มาตรา 12 และมาตรา 13 ประกอบมาตรา 3</a:t>
            </a:r>
          </a:p>
        </p:txBody>
      </p:sp>
    </p:spTree>
    <p:extLst>
      <p:ext uri="{BB962C8B-B14F-4D97-AF65-F5344CB8AC3E}">
        <p14:creationId xmlns:p14="http://schemas.microsoft.com/office/powerpoint/2010/main" val="255777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4637"/>
            <a:ext cx="8229600" cy="850107"/>
          </a:xfrm>
        </p:spPr>
        <p:txBody>
          <a:bodyPr>
            <a:normAutofit fontScale="90000"/>
          </a:bodyPr>
          <a:lstStyle/>
          <a:p>
            <a:r>
              <a:rPr lang="th-TH" b="1" dirty="0">
                <a:solidFill>
                  <a:srgbClr val="FFFF00"/>
                </a:solidFill>
                <a:latin typeface="THSarabunITเน"/>
              </a:rPr>
              <a:t>เรียกรับเงิน</a:t>
            </a:r>
            <a:r>
              <a:rPr lang="th-TH" b="1" dirty="0" smtClean="0">
                <a:solidFill>
                  <a:srgbClr val="FFFF00"/>
                </a:solidFill>
                <a:latin typeface="THSarabunITเน"/>
              </a:rPr>
              <a:t>เพื่อดำเนินการ</a:t>
            </a:r>
            <a:r>
              <a:rPr lang="th-TH" b="1" dirty="0">
                <a:solidFill>
                  <a:srgbClr val="FFFF00"/>
                </a:solidFill>
                <a:latin typeface="THSarabunITเน"/>
              </a:rPr>
              <a:t>แก้ไขหลักฐานทะเบียนบุคคล</a:t>
            </a:r>
            <a:endParaRPr lang="th-TH" b="1" dirty="0">
              <a:solidFill>
                <a:srgbClr val="FFFF00"/>
              </a:solidFill>
            </a:endParaRPr>
          </a:p>
        </p:txBody>
      </p:sp>
      <p:sp>
        <p:nvSpPr>
          <p:cNvPr id="3" name="ตัวแทนเนื้อหา 2"/>
          <p:cNvSpPr>
            <a:spLocks noGrp="1"/>
          </p:cNvSpPr>
          <p:nvPr>
            <p:ph idx="1"/>
          </p:nvPr>
        </p:nvSpPr>
        <p:spPr>
          <a:xfrm>
            <a:off x="457200" y="1052736"/>
            <a:ext cx="8229600" cy="5472608"/>
          </a:xfrm>
        </p:spPr>
        <p:style>
          <a:lnRef idx="2">
            <a:schemeClr val="accent6"/>
          </a:lnRef>
          <a:fillRef idx="1">
            <a:schemeClr val="lt1"/>
          </a:fillRef>
          <a:effectRef idx="0">
            <a:schemeClr val="accent6"/>
          </a:effectRef>
          <a:fontRef idx="minor">
            <a:schemeClr val="dk1"/>
          </a:fontRef>
        </p:style>
        <p:txBody>
          <a:bodyPr>
            <a:normAutofit fontScale="92500" lnSpcReduction="10000"/>
          </a:bodyPr>
          <a:lstStyle/>
          <a:p>
            <a:pPr>
              <a:buFont typeface="Wingdings" panose="05000000000000000000" pitchFamily="2" charset="2"/>
              <a:buChar char="Ø"/>
            </a:pPr>
            <a:r>
              <a:rPr lang="th-TH" b="1" u="sng" dirty="0">
                <a:solidFill>
                  <a:srgbClr val="7030A0"/>
                </a:solidFill>
                <a:latin typeface="THSarabunITเน"/>
                <a:cs typeface="+mj-cs"/>
              </a:rPr>
              <a:t>นาย ก. ได้รับมอบหมาย</a:t>
            </a:r>
            <a:r>
              <a:rPr lang="th-TH" b="1" u="sng" dirty="0" smtClean="0">
                <a:solidFill>
                  <a:srgbClr val="7030A0"/>
                </a:solidFill>
                <a:latin typeface="THSarabunITเน"/>
                <a:cs typeface="+mj-cs"/>
              </a:rPr>
              <a:t>ให้ทำหน้าที่</a:t>
            </a:r>
            <a:r>
              <a:rPr lang="th-TH" b="1" u="sng" dirty="0">
                <a:solidFill>
                  <a:srgbClr val="7030A0"/>
                </a:solidFill>
                <a:latin typeface="THSarabunITเน"/>
                <a:cs typeface="+mj-cs"/>
              </a:rPr>
              <a:t>หัวหน้าฝ่ายทะเบียน</a:t>
            </a:r>
            <a:r>
              <a:rPr lang="th-TH" b="1" u="sng" dirty="0" smtClean="0">
                <a:solidFill>
                  <a:srgbClr val="7030A0"/>
                </a:solidFill>
                <a:latin typeface="THSarabunITเน"/>
                <a:cs typeface="+mj-cs"/>
              </a:rPr>
              <a:t>และบัตร </a:t>
            </a:r>
            <a:r>
              <a:rPr lang="th-TH" b="1" dirty="0">
                <a:solidFill>
                  <a:srgbClr val="0070C0"/>
                </a:solidFill>
                <a:latin typeface="THSarabunITเน"/>
                <a:cs typeface="+mj-cs"/>
              </a:rPr>
              <a:t>มีหน้าที่รับผิดชอบงานด้านทะเบียนราษฎรและทะเบียนทั่วไป </a:t>
            </a:r>
            <a:endParaRPr lang="th-TH" b="1" dirty="0" smtClean="0">
              <a:solidFill>
                <a:srgbClr val="0070C0"/>
              </a:solidFill>
              <a:latin typeface="THSarabunITเน"/>
              <a:cs typeface="+mj-cs"/>
            </a:endParaRPr>
          </a:p>
          <a:p>
            <a:pPr>
              <a:buFont typeface="Wingdings" panose="05000000000000000000" pitchFamily="2" charset="2"/>
              <a:buChar char="Ø"/>
            </a:pPr>
            <a:r>
              <a:rPr lang="th-TH" b="1" dirty="0" smtClean="0">
                <a:solidFill>
                  <a:srgbClr val="0070C0"/>
                </a:solidFill>
                <a:latin typeface="THSarabunITเน"/>
                <a:cs typeface="+mj-cs"/>
              </a:rPr>
              <a:t>กระทำการ</a:t>
            </a:r>
            <a:r>
              <a:rPr lang="th-TH" b="1" dirty="0">
                <a:solidFill>
                  <a:srgbClr val="0070C0"/>
                </a:solidFill>
                <a:latin typeface="THSarabunITเน"/>
                <a:cs typeface="+mj-cs"/>
              </a:rPr>
              <a:t>โดยมิ</a:t>
            </a:r>
            <a:r>
              <a:rPr lang="th-TH" b="1" dirty="0" smtClean="0">
                <a:solidFill>
                  <a:srgbClr val="0070C0"/>
                </a:solidFill>
                <a:latin typeface="THSarabunITเน"/>
                <a:cs typeface="+mj-cs"/>
              </a:rPr>
              <a:t>ชอบด้วย</a:t>
            </a:r>
            <a:r>
              <a:rPr lang="th-TH" b="1" dirty="0">
                <a:solidFill>
                  <a:srgbClr val="0070C0"/>
                </a:solidFill>
                <a:latin typeface="THSarabunITเน"/>
                <a:cs typeface="+mj-cs"/>
              </a:rPr>
              <a:t>หน้าที่ให้การ</a:t>
            </a:r>
            <a:r>
              <a:rPr lang="th-TH" b="1" u="sng" dirty="0">
                <a:solidFill>
                  <a:srgbClr val="0070C0"/>
                </a:solidFill>
                <a:latin typeface="THSarabunITเน"/>
                <a:cs typeface="+mj-cs"/>
              </a:rPr>
              <a:t>ช่วยเหลือเปลี่ยนชื่อให้นาย ว. เป็นนาย พ. </a:t>
            </a:r>
            <a:r>
              <a:rPr lang="th-TH" b="1" u="sng" dirty="0" smtClean="0">
                <a:solidFill>
                  <a:srgbClr val="0070C0"/>
                </a:solidFill>
                <a:latin typeface="THSarabunITเน"/>
                <a:cs typeface="+mj-cs"/>
              </a:rPr>
              <a:t>พร้อมทำการ</a:t>
            </a:r>
            <a:r>
              <a:rPr lang="th-TH" b="1" u="sng" dirty="0">
                <a:solidFill>
                  <a:srgbClr val="0070C0"/>
                </a:solidFill>
                <a:latin typeface="THSarabunITเน"/>
                <a:cs typeface="+mj-cs"/>
              </a:rPr>
              <a:t>เปลี่ยน</a:t>
            </a:r>
            <a:r>
              <a:rPr lang="th-TH" b="1" u="sng" dirty="0" smtClean="0">
                <a:solidFill>
                  <a:srgbClr val="0070C0"/>
                </a:solidFill>
                <a:latin typeface="THSarabunITเน"/>
                <a:cs typeface="+mj-cs"/>
              </a:rPr>
              <a:t>เลขประจำตัว</a:t>
            </a:r>
            <a:r>
              <a:rPr lang="th-TH" b="1" u="sng" dirty="0">
                <a:solidFill>
                  <a:srgbClr val="0070C0"/>
                </a:solidFill>
                <a:latin typeface="THSarabunITเน"/>
                <a:cs typeface="+mj-cs"/>
              </a:rPr>
              <a:t>ประชาชน</a:t>
            </a:r>
            <a:r>
              <a:rPr lang="th-TH" b="1" dirty="0">
                <a:solidFill>
                  <a:srgbClr val="0070C0"/>
                </a:solidFill>
                <a:latin typeface="THSarabunITเน"/>
                <a:cs typeface="+mj-cs"/>
              </a:rPr>
              <a:t>โดยมิชอบด้วย</a:t>
            </a:r>
            <a:r>
              <a:rPr lang="th-TH" b="1" dirty="0" smtClean="0">
                <a:solidFill>
                  <a:srgbClr val="0070C0"/>
                </a:solidFill>
                <a:latin typeface="THSarabunITเน"/>
                <a:cs typeface="+mj-cs"/>
              </a:rPr>
              <a:t>ระเบียบสำนัก</a:t>
            </a:r>
            <a:r>
              <a:rPr lang="th-TH" b="1" dirty="0">
                <a:solidFill>
                  <a:srgbClr val="0070C0"/>
                </a:solidFill>
                <a:latin typeface="THSarabunITเน"/>
                <a:cs typeface="+mj-cs"/>
              </a:rPr>
              <a:t>ทะเบียนกลางว่าด้วยการ</a:t>
            </a:r>
            <a:r>
              <a:rPr lang="th-TH" b="1" dirty="0" smtClean="0">
                <a:solidFill>
                  <a:srgbClr val="0070C0"/>
                </a:solidFill>
                <a:latin typeface="THSarabunITเน"/>
                <a:cs typeface="+mj-cs"/>
              </a:rPr>
              <a:t>จัดทำทะเบียนราษฎร </a:t>
            </a:r>
            <a:r>
              <a:rPr lang="th-TH" b="1" dirty="0">
                <a:solidFill>
                  <a:srgbClr val="0070C0"/>
                </a:solidFill>
                <a:latin typeface="THSarabunITเน"/>
                <a:cs typeface="+mj-cs"/>
              </a:rPr>
              <a:t>พ.ศ. 2535 และได้เป็นผู้อนุมัติให้นาย พ. มีบัตรประจาตัวประชาชน โดย</a:t>
            </a:r>
            <a:r>
              <a:rPr lang="th-TH" b="1" u="sng" dirty="0">
                <a:solidFill>
                  <a:srgbClr val="C00000"/>
                </a:solidFill>
                <a:latin typeface="THSarabunITเน"/>
                <a:cs typeface="+mj-cs"/>
              </a:rPr>
              <a:t>นาย </a:t>
            </a:r>
            <a:r>
              <a:rPr lang="th-TH" b="1" u="sng" dirty="0" smtClean="0">
                <a:solidFill>
                  <a:srgbClr val="C00000"/>
                </a:solidFill>
                <a:latin typeface="THSarabunITเน"/>
                <a:cs typeface="+mj-cs"/>
              </a:rPr>
              <a:t>ก. ได้เรียกรับ</a:t>
            </a:r>
            <a:r>
              <a:rPr lang="th-TH" b="1" u="sng" dirty="0">
                <a:solidFill>
                  <a:srgbClr val="C00000"/>
                </a:solidFill>
                <a:latin typeface="THSarabunITเน"/>
                <a:cs typeface="+mj-cs"/>
              </a:rPr>
              <a:t>เงิน </a:t>
            </a:r>
            <a:r>
              <a:rPr lang="th-TH" b="1" u="sng" dirty="0" smtClean="0">
                <a:solidFill>
                  <a:srgbClr val="C00000"/>
                </a:solidFill>
                <a:latin typeface="THSarabunITเน"/>
                <a:cs typeface="+mj-cs"/>
              </a:rPr>
              <a:t>จำนวน </a:t>
            </a:r>
            <a:r>
              <a:rPr lang="th-TH" b="1" u="sng" dirty="0">
                <a:solidFill>
                  <a:srgbClr val="C00000"/>
                </a:solidFill>
                <a:latin typeface="THSarabunITเน"/>
                <a:cs typeface="+mj-cs"/>
              </a:rPr>
              <a:t>15,000 บาท</a:t>
            </a:r>
            <a:r>
              <a:rPr lang="th-TH" b="1" dirty="0">
                <a:solidFill>
                  <a:srgbClr val="0070C0"/>
                </a:solidFill>
                <a:latin typeface="THSarabunITเน"/>
                <a:cs typeface="+mj-cs"/>
              </a:rPr>
              <a:t> เพื่อเป็นค่าตอบแทนใน</a:t>
            </a:r>
            <a:r>
              <a:rPr lang="th-TH" b="1" dirty="0" smtClean="0">
                <a:solidFill>
                  <a:srgbClr val="0070C0"/>
                </a:solidFill>
                <a:latin typeface="THSarabunITเน"/>
                <a:cs typeface="+mj-cs"/>
              </a:rPr>
              <a:t>การดำเนินการ</a:t>
            </a:r>
            <a:r>
              <a:rPr lang="th-TH" b="1" dirty="0">
                <a:solidFill>
                  <a:srgbClr val="0070C0"/>
                </a:solidFill>
                <a:latin typeface="THSarabunITเน"/>
                <a:cs typeface="+mj-cs"/>
              </a:rPr>
              <a:t>ดังกล่าว </a:t>
            </a:r>
            <a:endParaRPr lang="th-TH" b="1" dirty="0" smtClean="0">
              <a:solidFill>
                <a:srgbClr val="0070C0"/>
              </a:solidFill>
              <a:latin typeface="THSarabunITเน"/>
              <a:cs typeface="+mj-cs"/>
            </a:endParaRPr>
          </a:p>
          <a:p>
            <a:pPr>
              <a:buFont typeface="Wingdings" panose="05000000000000000000" pitchFamily="2" charset="2"/>
              <a:buChar char="Ø"/>
            </a:pPr>
            <a:r>
              <a:rPr lang="th-TH" b="1" dirty="0" smtClean="0">
                <a:solidFill>
                  <a:srgbClr val="0070C0"/>
                </a:solidFill>
                <a:latin typeface="THSarabunITเน"/>
                <a:cs typeface="+mj-cs"/>
              </a:rPr>
              <a:t>การกระทำของ</a:t>
            </a:r>
            <a:r>
              <a:rPr lang="th-TH" b="1" dirty="0">
                <a:solidFill>
                  <a:srgbClr val="0070C0"/>
                </a:solidFill>
                <a:latin typeface="THSarabunITเน"/>
                <a:cs typeface="+mj-cs"/>
              </a:rPr>
              <a:t>นาย ก. จึงเป็นเจ้าพนักงานมี</a:t>
            </a:r>
            <a:r>
              <a:rPr lang="th-TH" b="1" dirty="0" smtClean="0">
                <a:solidFill>
                  <a:srgbClr val="0070C0"/>
                </a:solidFill>
                <a:latin typeface="THSarabunITเน"/>
                <a:cs typeface="+mj-cs"/>
              </a:rPr>
              <a:t>หน้าที่ทำเอกสาร </a:t>
            </a:r>
            <a:r>
              <a:rPr lang="th-TH" b="1" dirty="0">
                <a:solidFill>
                  <a:srgbClr val="0070C0"/>
                </a:solidFill>
                <a:latin typeface="THSarabunITเน"/>
                <a:cs typeface="+mj-cs"/>
              </a:rPr>
              <a:t>กรอกข้อความลงในเอกสาร</a:t>
            </a:r>
            <a:r>
              <a:rPr lang="th-TH" b="1" dirty="0" smtClean="0">
                <a:solidFill>
                  <a:srgbClr val="0070C0"/>
                </a:solidFill>
                <a:latin typeface="THSarabunITเน"/>
                <a:cs typeface="+mj-cs"/>
              </a:rPr>
              <a:t>ได้กระทำการ</a:t>
            </a:r>
            <a:r>
              <a:rPr lang="th-TH" b="1" dirty="0">
                <a:solidFill>
                  <a:srgbClr val="0070C0"/>
                </a:solidFill>
                <a:latin typeface="THSarabunITเน"/>
                <a:cs typeface="+mj-cs"/>
              </a:rPr>
              <a:t>ปลอมเอกสารโดยอาศัยโอกาสที่ตนมี</a:t>
            </a:r>
            <a:r>
              <a:rPr lang="th-TH" b="1" dirty="0" smtClean="0">
                <a:solidFill>
                  <a:srgbClr val="0070C0"/>
                </a:solidFill>
                <a:latin typeface="THSarabunITเน"/>
                <a:cs typeface="+mj-cs"/>
              </a:rPr>
              <a:t>หน้าที่นั้น กระทำการ</a:t>
            </a:r>
            <a:r>
              <a:rPr lang="th-TH" b="1" dirty="0">
                <a:solidFill>
                  <a:srgbClr val="0070C0"/>
                </a:solidFill>
                <a:latin typeface="THSarabunITเน"/>
                <a:cs typeface="+mj-cs"/>
              </a:rPr>
              <a:t>รับรองหลักฐาน</a:t>
            </a:r>
            <a:r>
              <a:rPr lang="th-TH" b="1" dirty="0" smtClean="0">
                <a:solidFill>
                  <a:srgbClr val="0070C0"/>
                </a:solidFill>
                <a:latin typeface="THSarabunITเน"/>
                <a:cs typeface="+mj-cs"/>
              </a:rPr>
              <a:t>ซึ่งข้อเท็จจริง</a:t>
            </a:r>
            <a:r>
              <a:rPr lang="th-TH" b="1" dirty="0">
                <a:solidFill>
                  <a:srgbClr val="0070C0"/>
                </a:solidFill>
                <a:latin typeface="THSarabunITเน"/>
                <a:cs typeface="+mj-cs"/>
              </a:rPr>
              <a:t>ในเอกสาร</a:t>
            </a:r>
            <a:r>
              <a:rPr lang="th-TH" b="1" dirty="0" smtClean="0">
                <a:solidFill>
                  <a:srgbClr val="0070C0"/>
                </a:solidFill>
                <a:latin typeface="THSarabunITเน"/>
                <a:cs typeface="+mj-cs"/>
              </a:rPr>
              <a:t>นั้นมุ่ง</a:t>
            </a:r>
            <a:r>
              <a:rPr lang="th-TH" b="1" dirty="0">
                <a:solidFill>
                  <a:srgbClr val="0070C0"/>
                </a:solidFill>
                <a:latin typeface="THSarabunITเน"/>
                <a:cs typeface="+mj-cs"/>
              </a:rPr>
              <a:t>พิสูจน์ความจริงอันเป็นเท็จ เป็นการปฏิบัติหน้าที่โดยมิชอบ</a:t>
            </a:r>
            <a:r>
              <a:rPr lang="th-TH" b="1" dirty="0" smtClean="0">
                <a:solidFill>
                  <a:srgbClr val="0070C0"/>
                </a:solidFill>
                <a:latin typeface="THSarabunITเน"/>
                <a:cs typeface="+mj-cs"/>
              </a:rPr>
              <a:t>และโดย</a:t>
            </a:r>
            <a:r>
              <a:rPr lang="th-TH" b="1" dirty="0">
                <a:solidFill>
                  <a:srgbClr val="0070C0"/>
                </a:solidFill>
                <a:latin typeface="THSarabunITเน"/>
                <a:cs typeface="+mj-cs"/>
              </a:rPr>
              <a:t>ทุจริตเป็นเหตุให้ผู้อื่นและราชการได้รับความเสียหาย</a:t>
            </a:r>
            <a:endParaRPr lang="th-TH" b="1" dirty="0">
              <a:solidFill>
                <a:srgbClr val="0070C0"/>
              </a:solidFill>
              <a:cs typeface="+mj-cs"/>
            </a:endParaRPr>
          </a:p>
        </p:txBody>
      </p:sp>
    </p:spTree>
    <p:extLst>
      <p:ext uri="{BB962C8B-B14F-4D97-AF65-F5344CB8AC3E}">
        <p14:creationId xmlns:p14="http://schemas.microsoft.com/office/powerpoint/2010/main" val="7568462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0" y="274637"/>
            <a:ext cx="9036496" cy="778099"/>
          </a:xfrm>
        </p:spPr>
        <p:style>
          <a:lnRef idx="2">
            <a:schemeClr val="accent1"/>
          </a:lnRef>
          <a:fillRef idx="1">
            <a:schemeClr val="lt1"/>
          </a:fillRef>
          <a:effectRef idx="0">
            <a:schemeClr val="accent1"/>
          </a:effectRef>
          <a:fontRef idx="minor">
            <a:schemeClr val="dk1"/>
          </a:fontRef>
        </p:style>
        <p:txBody>
          <a:bodyPr/>
          <a:lstStyle/>
          <a:p>
            <a:r>
              <a:rPr lang="th-TH" dirty="0">
                <a:latin typeface="THSarabunITเน"/>
              </a:rPr>
              <a:t>มติคณะกรรมการ ป.ป.ช.</a:t>
            </a:r>
            <a:endParaRPr lang="th-TH" dirty="0"/>
          </a:p>
        </p:txBody>
      </p:sp>
      <p:sp>
        <p:nvSpPr>
          <p:cNvPr id="3" name="ตัวแทนเนื้อหา 2"/>
          <p:cNvSpPr>
            <a:spLocks noGrp="1"/>
          </p:cNvSpPr>
          <p:nvPr>
            <p:ph idx="1"/>
          </p:nvPr>
        </p:nvSpPr>
        <p:spPr>
          <a:xfrm>
            <a:off x="0" y="1268761"/>
            <a:ext cx="9144000" cy="3672408"/>
          </a:xfrm>
        </p:spPr>
        <p:style>
          <a:lnRef idx="1">
            <a:schemeClr val="accent5"/>
          </a:lnRef>
          <a:fillRef idx="2">
            <a:schemeClr val="accent5"/>
          </a:fillRef>
          <a:effectRef idx="1">
            <a:schemeClr val="accent5"/>
          </a:effectRef>
          <a:fontRef idx="minor">
            <a:schemeClr val="dk1"/>
          </a:fontRef>
        </p:style>
        <p:txBody>
          <a:bodyPr>
            <a:normAutofit/>
          </a:bodyPr>
          <a:lstStyle/>
          <a:p>
            <a:pPr>
              <a:buFont typeface="Wingdings" panose="05000000000000000000" pitchFamily="2" charset="2"/>
              <a:buChar char="Ø"/>
            </a:pPr>
            <a:r>
              <a:rPr lang="th-TH" b="1" dirty="0">
                <a:solidFill>
                  <a:srgbClr val="7030A0"/>
                </a:solidFill>
                <a:cs typeface="+mj-cs"/>
              </a:rPr>
              <a:t>การ</a:t>
            </a:r>
            <a:r>
              <a:rPr lang="th-TH" b="1" dirty="0" smtClean="0">
                <a:solidFill>
                  <a:srgbClr val="7030A0"/>
                </a:solidFill>
                <a:cs typeface="+mj-cs"/>
              </a:rPr>
              <a:t>กระทำของ</a:t>
            </a:r>
            <a:r>
              <a:rPr lang="th-TH" b="1" dirty="0">
                <a:solidFill>
                  <a:srgbClr val="7030A0"/>
                </a:solidFill>
                <a:cs typeface="+mj-cs"/>
              </a:rPr>
              <a:t>นาย ก. เป็นความผิดทาง</a:t>
            </a:r>
            <a:r>
              <a:rPr lang="th-TH" b="1" dirty="0" smtClean="0">
                <a:solidFill>
                  <a:srgbClr val="7030A0"/>
                </a:solidFill>
                <a:cs typeface="+mj-cs"/>
              </a:rPr>
              <a:t>วินัยอย่าง</a:t>
            </a:r>
            <a:r>
              <a:rPr lang="th-TH" b="1" dirty="0">
                <a:solidFill>
                  <a:srgbClr val="7030A0"/>
                </a:solidFill>
                <a:cs typeface="+mj-cs"/>
              </a:rPr>
              <a:t>ร้ายแรงตามพระราชบัญญัติระเบียบข้าราชการ</a:t>
            </a:r>
            <a:r>
              <a:rPr lang="th-TH" b="1" dirty="0" err="1">
                <a:solidFill>
                  <a:srgbClr val="7030A0"/>
                </a:solidFill>
                <a:cs typeface="+mj-cs"/>
              </a:rPr>
              <a:t>พลเรือน</a:t>
            </a:r>
            <a:r>
              <a:rPr lang="th-TH" b="1" dirty="0">
                <a:solidFill>
                  <a:srgbClr val="7030A0"/>
                </a:solidFill>
                <a:cs typeface="+mj-cs"/>
              </a:rPr>
              <a:t> พ.ศ. 2535 มาตรา </a:t>
            </a:r>
            <a:r>
              <a:rPr lang="th-TH" b="1" dirty="0" smtClean="0">
                <a:solidFill>
                  <a:srgbClr val="7030A0"/>
                </a:solidFill>
                <a:cs typeface="+mj-cs"/>
              </a:rPr>
              <a:t>82 วรรค</a:t>
            </a:r>
            <a:r>
              <a:rPr lang="th-TH" b="1" dirty="0">
                <a:solidFill>
                  <a:srgbClr val="7030A0"/>
                </a:solidFill>
                <a:cs typeface="+mj-cs"/>
              </a:rPr>
              <a:t>สาม </a:t>
            </a:r>
            <a:r>
              <a:rPr lang="th-TH" b="1" dirty="0" smtClean="0">
                <a:solidFill>
                  <a:srgbClr val="7030A0"/>
                </a:solidFill>
                <a:cs typeface="+mj-cs"/>
              </a:rPr>
              <a:t>                         มาตรา </a:t>
            </a:r>
            <a:r>
              <a:rPr lang="th-TH" b="1" dirty="0">
                <a:solidFill>
                  <a:srgbClr val="7030A0"/>
                </a:solidFill>
                <a:cs typeface="+mj-cs"/>
              </a:rPr>
              <a:t>85 วรรคสอง และมาตรา 98 วรรคสอง </a:t>
            </a:r>
            <a:endParaRPr lang="th-TH" b="1" dirty="0" smtClean="0">
              <a:solidFill>
                <a:srgbClr val="7030A0"/>
              </a:solidFill>
              <a:cs typeface="+mj-cs"/>
            </a:endParaRPr>
          </a:p>
          <a:p>
            <a:pPr>
              <a:buFont typeface="Wingdings" panose="05000000000000000000" pitchFamily="2" charset="2"/>
              <a:buChar char="Ø"/>
            </a:pPr>
            <a:r>
              <a:rPr lang="th-TH" b="1" dirty="0" smtClean="0">
                <a:solidFill>
                  <a:srgbClr val="C00000"/>
                </a:solidFill>
                <a:cs typeface="+mj-cs"/>
              </a:rPr>
              <a:t>และเป็นความผิด</a:t>
            </a:r>
            <a:r>
              <a:rPr lang="th-TH" b="1" dirty="0">
                <a:solidFill>
                  <a:srgbClr val="C00000"/>
                </a:solidFill>
                <a:cs typeface="+mj-cs"/>
              </a:rPr>
              <a:t>อาญา</a:t>
            </a:r>
            <a:r>
              <a:rPr lang="th-TH" b="1" dirty="0" smtClean="0">
                <a:solidFill>
                  <a:srgbClr val="C00000"/>
                </a:solidFill>
                <a:cs typeface="+mj-cs"/>
              </a:rPr>
              <a:t>ตามประมวล</a:t>
            </a:r>
            <a:r>
              <a:rPr lang="th-TH" b="1" dirty="0">
                <a:solidFill>
                  <a:srgbClr val="C00000"/>
                </a:solidFill>
                <a:cs typeface="+mj-cs"/>
              </a:rPr>
              <a:t>กฎหมายอาญา มาตรา 90 มาตรา 91 มาตรา 157 มาตรา 161 และ</a:t>
            </a:r>
            <a:r>
              <a:rPr lang="th-TH" b="1" dirty="0" smtClean="0">
                <a:solidFill>
                  <a:srgbClr val="C00000"/>
                </a:solidFill>
                <a:cs typeface="+mj-cs"/>
              </a:rPr>
              <a:t>มาตรา162 </a:t>
            </a:r>
            <a:r>
              <a:rPr lang="th-TH" b="1" dirty="0">
                <a:solidFill>
                  <a:srgbClr val="C00000"/>
                </a:solidFill>
                <a:cs typeface="+mj-cs"/>
              </a:rPr>
              <a:t>(4) และเป็นความผิดตามพระราชบัญญัติการทะเบียนราษฎร พ.ศ. 2534 </a:t>
            </a:r>
            <a:r>
              <a:rPr lang="th-TH" b="1" dirty="0" smtClean="0">
                <a:solidFill>
                  <a:srgbClr val="C00000"/>
                </a:solidFill>
                <a:cs typeface="+mj-cs"/>
              </a:rPr>
              <a:t>มาตรา 50</a:t>
            </a:r>
            <a:endParaRPr lang="th-TH" b="1" dirty="0">
              <a:solidFill>
                <a:srgbClr val="C00000"/>
              </a:solidFill>
              <a:cs typeface="+mj-cs"/>
            </a:endParaRPr>
          </a:p>
        </p:txBody>
      </p:sp>
    </p:spTree>
    <p:extLst>
      <p:ext uri="{BB962C8B-B14F-4D97-AF65-F5344CB8AC3E}">
        <p14:creationId xmlns:p14="http://schemas.microsoft.com/office/powerpoint/2010/main" val="21104507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a:spLocks/>
          </p:cNvSpPr>
          <p:nvPr/>
        </p:nvSpPr>
        <p:spPr>
          <a:xfrm>
            <a:off x="27298" y="1049748"/>
            <a:ext cx="9116702" cy="5838126"/>
          </a:xfrm>
          <a:prstGeom prst="flowChartProcess">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lIns="91188" tIns="45595" rIns="91188" bIns="45595" anchor="ctr"/>
          <a:lstStyle/>
          <a:p>
            <a:pPr>
              <a:defRPr/>
            </a:pPr>
            <a:endParaRPr lang="th-TH" dirty="0">
              <a:solidFill>
                <a:srgbClr val="002060"/>
              </a:solidFill>
            </a:endParaRPr>
          </a:p>
          <a:p>
            <a:pPr marL="285468" indent="-285468">
              <a:buFont typeface="Arial" pitchFamily="34" charset="0"/>
              <a:buChar char="•"/>
              <a:defRPr/>
            </a:pPr>
            <a:endParaRPr lang="en-US" dirty="0">
              <a:solidFill>
                <a:srgbClr val="002060"/>
              </a:solidFill>
            </a:endParaRPr>
          </a:p>
        </p:txBody>
      </p:sp>
      <p:sp>
        <p:nvSpPr>
          <p:cNvPr id="2" name="Title 1"/>
          <p:cNvSpPr>
            <a:spLocks noGrp="1"/>
          </p:cNvSpPr>
          <p:nvPr>
            <p:ph type="ctrTitle"/>
          </p:nvPr>
        </p:nvSpPr>
        <p:spPr>
          <a:xfrm>
            <a:off x="0" y="260648"/>
            <a:ext cx="9144000" cy="381000"/>
          </a:xfrm>
        </p:spPr>
        <p:txBody>
          <a:bodyPr rtlCol="0">
            <a:noAutofit/>
          </a:bodyPr>
          <a:lstStyle/>
          <a:p>
            <a:pPr>
              <a:defRPr/>
            </a:pPr>
            <a:r>
              <a:rPr lang="th-TH" sz="3600" b="1" dirty="0" smtClean="0">
                <a:solidFill>
                  <a:schemeClr val="accent2"/>
                </a:solidFill>
                <a:latin typeface="Browallia New" pitchFamily="34" charset="-34"/>
                <a:ea typeface="Tahoma" pitchFamily="34" charset="0"/>
                <a:cs typeface="Browallia New" pitchFamily="34" charset="-34"/>
              </a:rPr>
              <a:t>บริบทที่ต้องคำนึงในการป้องกันการทุจริต</a:t>
            </a:r>
            <a:endParaRPr lang="en-US" sz="3600" b="1" dirty="0">
              <a:solidFill>
                <a:schemeClr val="accent2"/>
              </a:solidFill>
              <a:latin typeface="Browallia New" pitchFamily="34" charset="-34"/>
              <a:ea typeface="Tahoma" pitchFamily="34" charset="0"/>
              <a:cs typeface="Browallia New" pitchFamily="34" charset="-34"/>
            </a:endParaRPr>
          </a:p>
        </p:txBody>
      </p:sp>
      <p:grpSp>
        <p:nvGrpSpPr>
          <p:cNvPr id="4" name="Group 35"/>
          <p:cNvGrpSpPr>
            <a:grpSpLocks noChangeAspect="1"/>
          </p:cNvGrpSpPr>
          <p:nvPr/>
        </p:nvGrpSpPr>
        <p:grpSpPr bwMode="auto">
          <a:xfrm>
            <a:off x="1115627" y="1556832"/>
            <a:ext cx="1988085" cy="1440157"/>
            <a:chOff x="5410200" y="5562599"/>
            <a:chExt cx="1837582" cy="1154247"/>
          </a:xfrm>
        </p:grpSpPr>
        <p:sp>
          <p:nvSpPr>
            <p:cNvPr id="3" name="Rectangle 2"/>
            <p:cNvSpPr/>
            <p:nvPr/>
          </p:nvSpPr>
          <p:spPr>
            <a:xfrm>
              <a:off x="5410200" y="5562599"/>
              <a:ext cx="1829773" cy="1151648"/>
            </a:xfrm>
            <a:prstGeom prst="rect">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027" name="Picture 3"/>
            <p:cNvPicPr>
              <a:picLocks noChangeAspect="1" noChangeArrowheads="1"/>
            </p:cNvPicPr>
            <p:nvPr/>
          </p:nvPicPr>
          <p:blipFill>
            <a:blip r:embed="rId2" cstate="print"/>
            <a:srcRect/>
            <a:stretch>
              <a:fillRect/>
            </a:stretch>
          </p:blipFill>
          <p:spPr bwMode="auto">
            <a:xfrm>
              <a:off x="5418008" y="5567798"/>
              <a:ext cx="1829774" cy="1149048"/>
            </a:xfrm>
            <a:prstGeom prst="rect">
              <a:avLst/>
            </a:prstGeom>
            <a:noFill/>
            <a:ln w="9525">
              <a:solidFill>
                <a:schemeClr val="accent1">
                  <a:lumMod val="40000"/>
                  <a:lumOff val="6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396" name="TextBox 43"/>
          <p:cNvSpPr txBox="1">
            <a:spLocks noChangeArrowheads="1"/>
          </p:cNvSpPr>
          <p:nvPr/>
        </p:nvSpPr>
        <p:spPr bwMode="auto">
          <a:xfrm>
            <a:off x="5976190" y="3111604"/>
            <a:ext cx="2928937" cy="46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8" tIns="45595" rIns="91188" bIns="4559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h-TH" sz="1200" b="1" dirty="0">
                <a:solidFill>
                  <a:srgbClr val="002060"/>
                </a:solidFill>
                <a:latin typeface="Tahoma" pitchFamily="34" charset="0"/>
                <a:cs typeface="Tahoma" pitchFamily="34" charset="0"/>
              </a:rPr>
              <a:t>แผนแม่บท</a:t>
            </a:r>
            <a:r>
              <a:rPr lang="th-TH" sz="1200" b="1" dirty="0" err="1">
                <a:solidFill>
                  <a:srgbClr val="002060"/>
                </a:solidFill>
                <a:latin typeface="Tahoma" pitchFamily="34" charset="0"/>
                <a:cs typeface="Tahoma" pitchFamily="34" charset="0"/>
              </a:rPr>
              <a:t>บูรณา</a:t>
            </a:r>
            <a:r>
              <a:rPr lang="th-TH" sz="1200" b="1" dirty="0">
                <a:solidFill>
                  <a:srgbClr val="002060"/>
                </a:solidFill>
                <a:latin typeface="Tahoma" pitchFamily="34" charset="0"/>
                <a:cs typeface="Tahoma" pitchFamily="34" charset="0"/>
              </a:rPr>
              <a:t>การป้องกัน ปราบปรามการทุจริตและประพฤติมิชอบ ระยะ 20 ปี</a:t>
            </a:r>
          </a:p>
        </p:txBody>
      </p:sp>
      <p:sp>
        <p:nvSpPr>
          <p:cNvPr id="16397" name="TextBox 44"/>
          <p:cNvSpPr txBox="1">
            <a:spLocks noChangeArrowheads="1"/>
          </p:cNvSpPr>
          <p:nvPr/>
        </p:nvSpPr>
        <p:spPr bwMode="auto">
          <a:xfrm>
            <a:off x="1111997" y="1196752"/>
            <a:ext cx="1947863" cy="307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8" tIns="45595" rIns="91188" bIns="4559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h-TH" sz="1400" b="1" dirty="0">
                <a:solidFill>
                  <a:srgbClr val="002060"/>
                </a:solidFill>
                <a:latin typeface="Tahoma" pitchFamily="34" charset="0"/>
                <a:cs typeface="Tahoma" pitchFamily="34" charset="0"/>
              </a:rPr>
              <a:t>ยุทธศาสตร์ชาติ 20 </a:t>
            </a:r>
            <a:r>
              <a:rPr lang="th-TH" sz="1400" b="1" dirty="0" err="1">
                <a:solidFill>
                  <a:srgbClr val="002060"/>
                </a:solidFill>
                <a:latin typeface="Tahoma" pitchFamily="34" charset="0"/>
                <a:cs typeface="Tahoma" pitchFamily="34" charset="0"/>
              </a:rPr>
              <a:t>ปึ</a:t>
            </a:r>
            <a:endParaRPr lang="en-US" sz="1400" b="1" dirty="0">
              <a:solidFill>
                <a:srgbClr val="000000"/>
              </a:solidFill>
              <a:latin typeface="Tahoma" pitchFamily="34" charset="0"/>
              <a:cs typeface="Tahoma" pitchFamily="34" charset="0"/>
            </a:endParaRPr>
          </a:p>
        </p:txBody>
      </p:sp>
      <p:sp>
        <p:nvSpPr>
          <p:cNvPr id="16389" name="TextBox 9"/>
          <p:cNvSpPr txBox="1">
            <a:spLocks noChangeArrowheads="1"/>
          </p:cNvSpPr>
          <p:nvPr/>
        </p:nvSpPr>
        <p:spPr bwMode="auto">
          <a:xfrm>
            <a:off x="3707932" y="764704"/>
            <a:ext cx="1627187" cy="52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8" tIns="45595" rIns="91188" bIns="4559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h-TH" sz="1400" b="1" dirty="0">
                <a:solidFill>
                  <a:srgbClr val="002060"/>
                </a:solidFill>
                <a:latin typeface="Tahoma" pitchFamily="34" charset="0"/>
                <a:cs typeface="Tahoma" pitchFamily="34" charset="0"/>
              </a:rPr>
              <a:t>รัฐธรรมนูญฉบับใหม่</a:t>
            </a:r>
            <a:endParaRPr lang="en-US" sz="1400" b="1" dirty="0">
              <a:solidFill>
                <a:srgbClr val="000000"/>
              </a:solidFill>
              <a:latin typeface="Tahoma" pitchFamily="34" charset="0"/>
              <a:cs typeface="Tahoma" pitchFamily="34" charset="0"/>
            </a:endParaRPr>
          </a:p>
        </p:txBody>
      </p:sp>
      <p:pic>
        <p:nvPicPr>
          <p:cNvPr id="16395" name="Picture 3" descr="C:\Users\prasopsuk_son\Pictures\ul0m07J.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2286" y="1079850"/>
            <a:ext cx="1575827" cy="105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563" y="3776528"/>
            <a:ext cx="1944216" cy="145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9"/>
          <p:cNvSpPr txBox="1">
            <a:spLocks noChangeArrowheads="1"/>
          </p:cNvSpPr>
          <p:nvPr/>
        </p:nvSpPr>
        <p:spPr bwMode="auto">
          <a:xfrm>
            <a:off x="629563" y="3481516"/>
            <a:ext cx="1944216" cy="52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88" tIns="45595" rIns="91188" bIns="4559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h-TH" sz="1400" b="1" dirty="0" smtClean="0">
                <a:solidFill>
                  <a:srgbClr val="002060"/>
                </a:solidFill>
                <a:latin typeface="Tahoma" pitchFamily="34" charset="0"/>
                <a:cs typeface="Tahoma" pitchFamily="34" charset="0"/>
              </a:rPr>
              <a:t>แผนพัฒนาฯ  ฉบับที่  12</a:t>
            </a:r>
            <a:endParaRPr lang="en-US" sz="1400" b="1" dirty="0">
              <a:solidFill>
                <a:srgbClr val="000000"/>
              </a:solidFill>
              <a:latin typeface="Tahoma" pitchFamily="34" charset="0"/>
              <a:cs typeface="Tahoma" pitchFamily="34" charset="0"/>
            </a:endParaRPr>
          </a:p>
        </p:txBody>
      </p:sp>
      <p:sp>
        <p:nvSpPr>
          <p:cNvPr id="21" name="TextBox 9"/>
          <p:cNvSpPr txBox="1">
            <a:spLocks noChangeArrowheads="1"/>
          </p:cNvSpPr>
          <p:nvPr/>
        </p:nvSpPr>
        <p:spPr bwMode="auto">
          <a:xfrm>
            <a:off x="2843810" y="4705652"/>
            <a:ext cx="1836204" cy="52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88" tIns="45595" rIns="91188" bIns="4559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h-TH" sz="1400" b="1" dirty="0">
                <a:solidFill>
                  <a:srgbClr val="002060"/>
                </a:solidFill>
                <a:latin typeface="Tahoma" pitchFamily="34" charset="0"/>
                <a:cs typeface="Tahoma" pitchFamily="34" charset="0"/>
              </a:rPr>
              <a:t>ยุทธศาสตร์ชาติฯ ระยะที่ 3</a:t>
            </a:r>
            <a:endParaRPr lang="en-US" sz="1400" b="1" dirty="0">
              <a:solidFill>
                <a:srgbClr val="000000"/>
              </a:solidFill>
              <a:latin typeface="Tahoma" pitchFamily="34" charset="0"/>
              <a:cs typeface="Tahoma" pitchFamily="34" charset="0"/>
            </a:endParaRPr>
          </a:p>
        </p:txBody>
      </p:sp>
      <p:pic>
        <p:nvPicPr>
          <p:cNvPr id="16402" name="Picture 18" descr="C:\Users\prasopsuk_son\Pictures\book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115" r="5270"/>
          <a:stretch/>
        </p:blipFill>
        <p:spPr bwMode="auto">
          <a:xfrm>
            <a:off x="5274106" y="5013247"/>
            <a:ext cx="1661339" cy="116428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9"/>
          <p:cNvSpPr txBox="1">
            <a:spLocks noChangeArrowheads="1"/>
          </p:cNvSpPr>
          <p:nvPr/>
        </p:nvSpPr>
        <p:spPr bwMode="auto">
          <a:xfrm>
            <a:off x="5220074" y="4736430"/>
            <a:ext cx="1713117" cy="46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88" tIns="45595" rIns="91188" bIns="4559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h-TH" sz="1200" b="1" dirty="0">
                <a:solidFill>
                  <a:srgbClr val="002060"/>
                </a:solidFill>
                <a:latin typeface="Tahoma" pitchFamily="34" charset="0"/>
                <a:cs typeface="Tahoma" pitchFamily="34" charset="0"/>
              </a:rPr>
              <a:t>ข้อสั่งการของนายกรัฐมนตรี</a:t>
            </a:r>
            <a:endParaRPr lang="en-US" sz="1200" b="1" dirty="0">
              <a:solidFill>
                <a:srgbClr val="000000"/>
              </a:solidFill>
              <a:latin typeface="Tahoma" pitchFamily="34" charset="0"/>
              <a:cs typeface="Tahoma" pitchFamily="34" charset="0"/>
            </a:endParaRPr>
          </a:p>
        </p:txBody>
      </p:sp>
      <p:pic>
        <p:nvPicPr>
          <p:cNvPr id="16403" name="Picture 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5818" y="4978632"/>
            <a:ext cx="1678334" cy="1258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4" descr="C:\Users\prasopsuk_son\Pictures\budget 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27469" y="3573016"/>
            <a:ext cx="1766597"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9"/>
          <p:cNvGrpSpPr>
            <a:grpSpLocks noChangeAspect="1"/>
          </p:cNvGrpSpPr>
          <p:nvPr/>
        </p:nvGrpSpPr>
        <p:grpSpPr>
          <a:xfrm>
            <a:off x="6461632" y="1447508"/>
            <a:ext cx="1633747" cy="1261415"/>
            <a:chOff x="6141239" y="1285575"/>
            <a:chExt cx="1737360" cy="1341412"/>
          </a:xfrm>
        </p:grpSpPr>
        <p:pic>
          <p:nvPicPr>
            <p:cNvPr id="1026" name="Picture 2" descr="Y:\A_ประสพสุข\21345474973_e80113be91_b.jpg"/>
            <p:cNvPicPr preferRelativeResize="0">
              <a:picLocks noChangeArrowheads="1"/>
            </p:cNvPicPr>
            <p:nvPr/>
          </p:nvPicPr>
          <p:blipFill rotWithShape="1">
            <a:blip r:embed="rId8" cstate="print">
              <a:extLst>
                <a:ext uri="{28A0092B-C50C-407E-A947-70E740481C1C}">
                  <a14:useLocalDpi xmlns:a14="http://schemas.microsoft.com/office/drawing/2010/main" val="0"/>
                </a:ext>
              </a:extLst>
            </a:blip>
            <a:srcRect b="58022"/>
            <a:stretch/>
          </p:blipFill>
          <p:spPr bwMode="auto">
            <a:xfrm>
              <a:off x="6141239" y="1285575"/>
              <a:ext cx="173736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Y:\A_ประสพสุข\21345474973_e80113be91_b.jpg"/>
            <p:cNvPicPr preferRelativeResize="0">
              <a:picLocks noChangeArrowheads="1"/>
            </p:cNvPicPr>
            <p:nvPr/>
          </p:nvPicPr>
          <p:blipFill rotWithShape="1">
            <a:blip r:embed="rId9" cstate="print">
              <a:extLst>
                <a:ext uri="{28A0092B-C50C-407E-A947-70E740481C1C}">
                  <a14:useLocalDpi xmlns:a14="http://schemas.microsoft.com/office/drawing/2010/main" val="0"/>
                </a:ext>
              </a:extLst>
            </a:blip>
            <a:srcRect t="86623"/>
            <a:stretch/>
          </p:blipFill>
          <p:spPr bwMode="auto">
            <a:xfrm>
              <a:off x="6161559" y="2296140"/>
              <a:ext cx="1691640" cy="330847"/>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extBox 9"/>
          <p:cNvSpPr txBox="1">
            <a:spLocks noChangeArrowheads="1"/>
          </p:cNvSpPr>
          <p:nvPr/>
        </p:nvSpPr>
        <p:spPr bwMode="auto">
          <a:xfrm>
            <a:off x="6462211" y="1124744"/>
            <a:ext cx="1620180" cy="46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88" tIns="45595" rIns="91188" bIns="4559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h-TH" sz="1200" b="1" dirty="0" smtClean="0">
                <a:solidFill>
                  <a:srgbClr val="002060"/>
                </a:solidFill>
                <a:latin typeface="Tahoma" pitchFamily="34" charset="0"/>
                <a:cs typeface="Tahoma" pitchFamily="34" charset="0"/>
              </a:rPr>
              <a:t>ประเด็นการปฏิรูปประเทศ</a:t>
            </a:r>
            <a:endParaRPr lang="en-US" sz="1200" b="1" dirty="0">
              <a:solidFill>
                <a:srgbClr val="000000"/>
              </a:solidFill>
              <a:latin typeface="Tahoma" pitchFamily="34" charset="0"/>
              <a:cs typeface="Tahoma" pitchFamily="34" charset="0"/>
            </a:endParaRPr>
          </a:p>
        </p:txBody>
      </p:sp>
      <p:sp>
        <p:nvSpPr>
          <p:cNvPr id="16386" name="AutoShape 2" descr="ผลการค้นหารูปภาพสำหรับ แผนที่ประเทศไทย"/>
          <p:cNvSpPr>
            <a:spLocks noChangeAspect="1" noChangeArrowheads="1"/>
          </p:cNvSpPr>
          <p:nvPr/>
        </p:nvSpPr>
        <p:spPr bwMode="auto">
          <a:xfrm>
            <a:off x="155575" y="-144462"/>
            <a:ext cx="304800" cy="304801"/>
          </a:xfrm>
          <a:prstGeom prst="rect">
            <a:avLst/>
          </a:prstGeom>
          <a:noFill/>
        </p:spPr>
        <p:txBody>
          <a:bodyPr vert="horz" wrap="square" lIns="91438" tIns="45719" rIns="91438" bIns="45719" numCol="1" anchor="t" anchorCtr="0" compatLnSpc="1">
            <a:prstTxWarp prst="textNoShape">
              <a:avLst/>
            </a:prstTxWarp>
          </a:bodyPr>
          <a:lstStyle/>
          <a:p>
            <a:endParaRPr lang="en-US">
              <a:solidFill>
                <a:prstClr val="black"/>
              </a:solidFill>
            </a:endParaRPr>
          </a:p>
        </p:txBody>
      </p:sp>
      <p:pic>
        <p:nvPicPr>
          <p:cNvPr id="16387" name="Picture 3"/>
          <p:cNvPicPr>
            <a:picLocks noChangeAspect="1" noChangeArrowheads="1"/>
          </p:cNvPicPr>
          <p:nvPr/>
        </p:nvPicPr>
        <p:blipFill>
          <a:blip r:embed="rId10" cstate="print"/>
          <a:srcRect l="34547" t="9090" r="34741" b="5861"/>
          <a:stretch>
            <a:fillRect/>
          </a:stretch>
        </p:blipFill>
        <p:spPr bwMode="auto">
          <a:xfrm>
            <a:off x="3972125" y="2398754"/>
            <a:ext cx="1193943" cy="1822334"/>
          </a:xfrm>
          <a:prstGeom prst="rect">
            <a:avLst/>
          </a:prstGeom>
          <a:noFill/>
          <a:ln w="9525">
            <a:noFill/>
            <a:miter lim="800000"/>
            <a:headEnd/>
            <a:tailEnd/>
          </a:ln>
        </p:spPr>
      </p:pic>
      <p:pic>
        <p:nvPicPr>
          <p:cNvPr id="24" name="Picture 5" descr="logo1200t3 copy"/>
          <p:cNvPicPr>
            <a:picLocks noChangeAspect="1" noChangeArrowheads="1"/>
          </p:cNvPicPr>
          <p:nvPr/>
        </p:nvPicPr>
        <p:blipFill>
          <a:blip r:embed="rId11" cstate="print">
            <a:lum bright="10000"/>
          </a:blip>
          <a:srcRect/>
          <a:stretch>
            <a:fillRect/>
          </a:stretch>
        </p:blipFill>
        <p:spPr bwMode="auto">
          <a:xfrm>
            <a:off x="116942" y="78227"/>
            <a:ext cx="910167" cy="971551"/>
          </a:xfrm>
          <a:prstGeom prst="rect">
            <a:avLst/>
          </a:prstGeom>
          <a:noFill/>
          <a:ln w="9525">
            <a:noFill/>
            <a:miter lim="800000"/>
            <a:headEnd/>
            <a:tailEnd/>
          </a:ln>
        </p:spPr>
      </p:pic>
    </p:spTree>
    <p:extLst>
      <p:ext uri="{BB962C8B-B14F-4D97-AF65-F5344CB8AC3E}">
        <p14:creationId xmlns:p14="http://schemas.microsoft.com/office/powerpoint/2010/main" val="22265091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รูปภาพ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ชื่อเรื่อง 1"/>
          <p:cNvSpPr>
            <a:spLocks noGrp="1"/>
          </p:cNvSpPr>
          <p:nvPr>
            <p:ph type="ctrTitle"/>
          </p:nvPr>
        </p:nvSpPr>
        <p:spPr/>
        <p:style>
          <a:lnRef idx="2">
            <a:schemeClr val="accent2"/>
          </a:lnRef>
          <a:fillRef idx="1">
            <a:schemeClr val="lt1"/>
          </a:fillRef>
          <a:effectRef idx="0">
            <a:schemeClr val="accent2"/>
          </a:effectRef>
          <a:fontRef idx="minor">
            <a:schemeClr val="dk1"/>
          </a:fontRef>
        </p:style>
        <p:txBody>
          <a:bodyPr/>
          <a:lstStyle/>
          <a:p>
            <a:pPr algn="ctr"/>
            <a:r>
              <a:rPr lang="th-TH" dirty="0" smtClean="0"/>
              <a:t>แล้วเราจะแก้ไขปัญหานี้..ได้อย่างไร..</a:t>
            </a:r>
            <a:endParaRPr lang="th-TH" dirty="0"/>
          </a:p>
        </p:txBody>
      </p:sp>
      <p:sp>
        <p:nvSpPr>
          <p:cNvPr id="3" name="ชื่อเรื่องรอง 2"/>
          <p:cNvSpPr>
            <a:spLocks noGrp="1"/>
          </p:cNvSpPr>
          <p:nvPr>
            <p:ph type="subTitle" idx="1"/>
          </p:nvPr>
        </p:nvSpPr>
        <p:spPr>
          <a:xfrm>
            <a:off x="629820" y="3789040"/>
            <a:ext cx="7854696" cy="1752600"/>
          </a:xfrm>
        </p:spPr>
        <p:txBody>
          <a:bodyPr/>
          <a:lstStyle/>
          <a:p>
            <a:endParaRPr lang="th-TH" dirty="0"/>
          </a:p>
        </p:txBody>
      </p:sp>
      <p:pic>
        <p:nvPicPr>
          <p:cNvPr id="9" name="รูปภาพ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132897"/>
            <a:ext cx="1008112" cy="1008112"/>
          </a:xfrm>
          <a:prstGeom prst="rect">
            <a:avLst/>
          </a:prstGeom>
        </p:spPr>
      </p:pic>
      <p:pic>
        <p:nvPicPr>
          <p:cNvPr id="4" name="รูปภาพ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3801260"/>
            <a:ext cx="8398180" cy="1715972"/>
          </a:xfrm>
          <a:prstGeom prst="rect">
            <a:avLst/>
          </a:prstGeom>
        </p:spPr>
      </p:pic>
      <p:pic>
        <p:nvPicPr>
          <p:cNvPr id="10" name="Picture 1" descr="C:\Documents and Settings\NATO\My Documents\My Pictures\ช่อสะอาด.gif"/>
          <p:cNvPicPr>
            <a:picLocks noChangeAspect="1" noChangeArrowheads="1"/>
          </p:cNvPicPr>
          <p:nvPr/>
        </p:nvPicPr>
        <p:blipFill>
          <a:blip r:embed="rId5" cstate="print"/>
          <a:srcRect/>
          <a:stretch>
            <a:fillRect/>
          </a:stretch>
        </p:blipFill>
        <p:spPr bwMode="auto">
          <a:xfrm>
            <a:off x="7380312" y="130015"/>
            <a:ext cx="1143000" cy="928687"/>
          </a:xfrm>
          <a:prstGeom prst="rect">
            <a:avLst/>
          </a:prstGeom>
          <a:noFill/>
          <a:ln w="9525">
            <a:noFill/>
            <a:miter lim="800000"/>
            <a:headEnd/>
            <a:tailEnd/>
          </a:ln>
        </p:spPr>
      </p:pic>
    </p:spTree>
    <p:extLst>
      <p:ext uri="{BB962C8B-B14F-4D97-AF65-F5344CB8AC3E}">
        <p14:creationId xmlns:p14="http://schemas.microsoft.com/office/powerpoint/2010/main" val="143136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9" presetClass="entr" presetSubtype="10" repeatCount="indefinite"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0" fill="hold"/>
                                        <p:tgtEl>
                                          <p:spTgt spid="10"/>
                                        </p:tgtEl>
                                        <p:attrNameLst>
                                          <p:attrName>ppt_w</p:attrName>
                                        </p:attrNameLst>
                                      </p:cBhvr>
                                      <p:tavLst>
                                        <p:tav tm="0" fmla="#ppt_w*sin(2.5*pi*$)">
                                          <p:val>
                                            <p:fltVal val="0"/>
                                          </p:val>
                                        </p:tav>
                                        <p:tav tm="100000">
                                          <p:val>
                                            <p:fltVal val="1"/>
                                          </p:val>
                                        </p:tav>
                                      </p:tavLst>
                                    </p:anim>
                                    <p:anim calcmode="lin" valueType="num">
                                      <p:cBhvr>
                                        <p:cTn id="17" dur="5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07506" y="692696"/>
            <a:ext cx="5508104" cy="864096"/>
          </a:xfrm>
          <a:solidFill>
            <a:srgbClr val="00B050"/>
          </a:solidFill>
        </p:spPr>
        <p:txBody>
          <a:bodyPr/>
          <a:lstStyle/>
          <a:p>
            <a:r>
              <a:rPr lang="th-TH" dirty="0" smtClean="0"/>
              <a:t>แก้ทุจริตต้องคิดแยกแยะ</a:t>
            </a:r>
            <a:endParaRPr lang="th-TH" dirty="0"/>
          </a:p>
        </p:txBody>
      </p:sp>
      <p:pic>
        <p:nvPicPr>
          <p:cNvPr id="4"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600200"/>
            <a:ext cx="9144000" cy="535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logo1200t3 copy"/>
          <p:cNvPicPr>
            <a:picLocks noChangeAspect="1" noChangeArrowheads="1"/>
          </p:cNvPicPr>
          <p:nvPr/>
        </p:nvPicPr>
        <p:blipFill>
          <a:blip r:embed="rId3" cstate="print">
            <a:lum bright="10000"/>
          </a:blip>
          <a:srcRect/>
          <a:stretch>
            <a:fillRect/>
          </a:stretch>
        </p:blipFill>
        <p:spPr bwMode="auto">
          <a:xfrm>
            <a:off x="8068355" y="147"/>
            <a:ext cx="910167" cy="971551"/>
          </a:xfrm>
          <a:prstGeom prst="rect">
            <a:avLst/>
          </a:prstGeom>
          <a:noFill/>
          <a:ln w="9525">
            <a:noFill/>
            <a:miter lim="800000"/>
            <a:headEnd/>
            <a:tailEnd/>
          </a:ln>
        </p:spPr>
      </p:pic>
    </p:spTree>
    <p:extLst>
      <p:ext uri="{BB962C8B-B14F-4D97-AF65-F5344CB8AC3E}">
        <p14:creationId xmlns:p14="http://schemas.microsoft.com/office/powerpoint/2010/main" val="352299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2536" y="1340768"/>
            <a:ext cx="9577064" cy="5141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logo1200t3 copy"/>
          <p:cNvPicPr>
            <a:picLocks noChangeAspect="1" noChangeArrowheads="1"/>
          </p:cNvPicPr>
          <p:nvPr/>
        </p:nvPicPr>
        <p:blipFill>
          <a:blip r:embed="rId3" cstate="print">
            <a:lum bright="10000"/>
          </a:blip>
          <a:srcRect/>
          <a:stretch>
            <a:fillRect/>
          </a:stretch>
        </p:blipFill>
        <p:spPr bwMode="auto">
          <a:xfrm>
            <a:off x="116942" y="78227"/>
            <a:ext cx="910167" cy="971551"/>
          </a:xfrm>
          <a:prstGeom prst="rect">
            <a:avLst/>
          </a:prstGeom>
          <a:noFill/>
          <a:ln w="9525">
            <a:noFill/>
            <a:miter lim="800000"/>
            <a:headEnd/>
            <a:tailEnd/>
          </a:ln>
        </p:spPr>
      </p:pic>
    </p:spTree>
    <p:extLst>
      <p:ext uri="{BB962C8B-B14F-4D97-AF65-F5344CB8AC3E}">
        <p14:creationId xmlns:p14="http://schemas.microsoft.com/office/powerpoint/2010/main" val="153981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สี่เหลี่ยมผืนผ้า 35"/>
          <p:cNvSpPr/>
          <p:nvPr/>
        </p:nvSpPr>
        <p:spPr>
          <a:xfrm>
            <a:off x="0" y="-89465"/>
            <a:ext cx="9144000" cy="694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002" tIns="60498" rIns="121002" bIns="60498" rtlCol="0" anchor="ctr"/>
          <a:lstStyle/>
          <a:p>
            <a:pPr algn="ctr" defTabSz="1208940"/>
            <a:endParaRPr lang="en-US" sz="2400">
              <a:solidFill>
                <a:prstClr val="white"/>
              </a:solidFill>
            </a:endParaRPr>
          </a:p>
        </p:txBody>
      </p:sp>
      <p:sp>
        <p:nvSpPr>
          <p:cNvPr id="20" name="ชื่อเรื่อง 1"/>
          <p:cNvSpPr>
            <a:spLocks noGrp="1"/>
          </p:cNvSpPr>
          <p:nvPr>
            <p:ph type="title"/>
          </p:nvPr>
        </p:nvSpPr>
        <p:spPr>
          <a:xfrm>
            <a:off x="457200" y="274639"/>
            <a:ext cx="8229600" cy="1143000"/>
          </a:xfrm>
        </p:spPr>
        <p:txBody>
          <a:bodyPr/>
          <a:lstStyle/>
          <a:p>
            <a:r>
              <a:rPr lang="en-US" b="1" dirty="0">
                <a:solidFill>
                  <a:schemeClr val="tx1"/>
                </a:solidFill>
                <a:latin typeface="TH SarabunPSK" panose="020B0500040200020003" pitchFamily="34" charset="-34"/>
                <a:cs typeface="TH SarabunPSK" panose="020B0500040200020003" pitchFamily="34" charset="-34"/>
              </a:rPr>
              <a:t>                      Analog Thinking</a:t>
            </a:r>
          </a:p>
        </p:txBody>
      </p:sp>
      <p:pic>
        <p:nvPicPr>
          <p:cNvPr id="21" name="Picture 2" descr="ผลการค้นหารูปภาพสำหรับ corruption"/>
          <p:cNvPicPr>
            <a:picLocks noChangeAspect="1" noChangeArrowheads="1"/>
          </p:cNvPicPr>
          <p:nvPr/>
        </p:nvPicPr>
        <p:blipFill>
          <a:blip r:embed="rId2" cstate="print"/>
          <a:srcRect/>
          <a:stretch>
            <a:fillRect/>
          </a:stretch>
        </p:blipFill>
        <p:spPr bwMode="auto">
          <a:xfrm>
            <a:off x="3146744" y="4941972"/>
            <a:ext cx="2570163" cy="1228726"/>
          </a:xfrm>
          <a:prstGeom prst="rect">
            <a:avLst/>
          </a:prstGeom>
          <a:noFill/>
          <a:ln w="9525">
            <a:noFill/>
            <a:miter lim="800000"/>
            <a:headEnd/>
            <a:tailEnd/>
          </a:ln>
        </p:spPr>
      </p:pic>
      <p:sp>
        <p:nvSpPr>
          <p:cNvPr id="22" name="ลูกศรลง 21"/>
          <p:cNvSpPr/>
          <p:nvPr/>
        </p:nvSpPr>
        <p:spPr>
          <a:xfrm>
            <a:off x="4161146" y="1196975"/>
            <a:ext cx="504825" cy="7620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002" tIns="60498" rIns="121002" bIns="60498" anchor="ctr"/>
          <a:lstStyle/>
          <a:p>
            <a:pPr algn="ctr" defTabSz="1208940">
              <a:defRPr/>
            </a:pPr>
            <a:endParaRPr lang="en-US" sz="2400">
              <a:solidFill>
                <a:prstClr val="black"/>
              </a:solidFill>
            </a:endParaRPr>
          </a:p>
        </p:txBody>
      </p:sp>
      <p:pic>
        <p:nvPicPr>
          <p:cNvPr id="23" name="Picture 2" descr="ผลการค้นหารูปภาพสำหรับ analog"/>
          <p:cNvPicPr>
            <a:picLocks noChangeAspect="1" noChangeArrowheads="1"/>
          </p:cNvPicPr>
          <p:nvPr/>
        </p:nvPicPr>
        <p:blipFill>
          <a:blip r:embed="rId3" cstate="print"/>
          <a:srcRect/>
          <a:stretch>
            <a:fillRect/>
          </a:stretch>
        </p:blipFill>
        <p:spPr bwMode="auto">
          <a:xfrm>
            <a:off x="1632122" y="404813"/>
            <a:ext cx="1355725" cy="1001712"/>
          </a:xfrm>
          <a:prstGeom prst="rect">
            <a:avLst/>
          </a:prstGeom>
          <a:noFill/>
          <a:ln w="9525">
            <a:noFill/>
            <a:miter lim="800000"/>
            <a:headEnd/>
            <a:tailEnd/>
          </a:ln>
        </p:spPr>
      </p:pic>
      <p:sp>
        <p:nvSpPr>
          <p:cNvPr id="24" name="ลูกศรลง 23"/>
          <p:cNvSpPr/>
          <p:nvPr/>
        </p:nvSpPr>
        <p:spPr>
          <a:xfrm rot="2438725">
            <a:off x="2984518" y="2740031"/>
            <a:ext cx="504825" cy="76358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002" tIns="60498" rIns="121002" bIns="60498" anchor="ctr"/>
          <a:lstStyle/>
          <a:p>
            <a:pPr algn="ctr" defTabSz="1208940">
              <a:defRPr/>
            </a:pPr>
            <a:endParaRPr lang="en-US" sz="2400">
              <a:solidFill>
                <a:prstClr val="white"/>
              </a:solidFill>
            </a:endParaRPr>
          </a:p>
        </p:txBody>
      </p:sp>
      <p:sp>
        <p:nvSpPr>
          <p:cNvPr id="25" name="สี่เหลี่ยมผืนผ้า 5"/>
          <p:cNvSpPr>
            <a:spLocks noChangeArrowheads="1"/>
          </p:cNvSpPr>
          <p:nvPr/>
        </p:nvSpPr>
        <p:spPr bwMode="auto">
          <a:xfrm>
            <a:off x="736799" y="3444909"/>
            <a:ext cx="2589561" cy="1107063"/>
          </a:xfrm>
          <a:prstGeom prst="rect">
            <a:avLst/>
          </a:prstGeom>
          <a:noFill/>
          <a:ln w="9525">
            <a:noFill/>
            <a:miter lim="800000"/>
            <a:headEnd/>
            <a:tailEnd/>
          </a:ln>
        </p:spPr>
        <p:txBody>
          <a:bodyPr wrap="none" lIns="121002" tIns="60498" rIns="121002" bIns="60498">
            <a:spAutoFit/>
          </a:bodyPr>
          <a:lstStyle/>
          <a:p>
            <a:pPr algn="ctr" defTabSz="1208940"/>
            <a:r>
              <a:rPr lang="en-US" sz="3200" b="1">
                <a:solidFill>
                  <a:prstClr val="black"/>
                </a:solidFill>
                <a:latin typeface="TH SarabunPSK" panose="020B0500040200020003" pitchFamily="34" charset="-34"/>
                <a:cs typeface="TH SarabunPSK" panose="020B0500040200020003" pitchFamily="34" charset="-34"/>
              </a:rPr>
              <a:t>Patronage System</a:t>
            </a:r>
            <a:endParaRPr lang="th-TH" sz="3200" b="1">
              <a:solidFill>
                <a:prstClr val="black"/>
              </a:solidFill>
              <a:latin typeface="TH SarabunPSK" panose="020B0500040200020003" pitchFamily="34" charset="-34"/>
              <a:cs typeface="TH SarabunPSK" panose="020B0500040200020003" pitchFamily="34" charset="-34"/>
            </a:endParaRPr>
          </a:p>
          <a:p>
            <a:pPr algn="ctr" defTabSz="1208940"/>
            <a:r>
              <a:rPr lang="th-TH" sz="3200" b="1">
                <a:solidFill>
                  <a:prstClr val="black"/>
                </a:solidFill>
                <a:latin typeface="TH SarabunPSK" panose="020B0500040200020003" pitchFamily="34" charset="-34"/>
                <a:cs typeface="TH SarabunPSK" panose="020B0500040200020003" pitchFamily="34" charset="-34"/>
              </a:rPr>
              <a:t>(ระบบอุปถัมภ์)</a:t>
            </a:r>
            <a:endParaRPr lang="en-US" sz="3200" b="1">
              <a:solidFill>
                <a:prstClr val="black"/>
              </a:solidFill>
              <a:latin typeface="TH SarabunPSK" panose="020B0500040200020003" pitchFamily="34" charset="-34"/>
              <a:cs typeface="TH SarabunPSK" panose="020B0500040200020003" pitchFamily="34" charset="-34"/>
            </a:endParaRPr>
          </a:p>
        </p:txBody>
      </p:sp>
      <p:sp>
        <p:nvSpPr>
          <p:cNvPr id="26" name="สี่เหลี่ยมผืนผ้า 9"/>
          <p:cNvSpPr>
            <a:spLocks noChangeArrowheads="1"/>
          </p:cNvSpPr>
          <p:nvPr/>
        </p:nvSpPr>
        <p:spPr bwMode="auto">
          <a:xfrm>
            <a:off x="5322246" y="3284614"/>
            <a:ext cx="2389186" cy="1107063"/>
          </a:xfrm>
          <a:prstGeom prst="rect">
            <a:avLst/>
          </a:prstGeom>
          <a:noFill/>
          <a:ln w="9525">
            <a:noFill/>
            <a:miter lim="800000"/>
            <a:headEnd/>
            <a:tailEnd/>
          </a:ln>
        </p:spPr>
        <p:txBody>
          <a:bodyPr wrap="none" lIns="121002" tIns="60498" rIns="121002" bIns="60498">
            <a:spAutoFit/>
          </a:bodyPr>
          <a:lstStyle/>
          <a:p>
            <a:pPr algn="ctr" defTabSz="1208940"/>
            <a:r>
              <a:rPr lang="en-US" sz="3200" b="1" dirty="0">
                <a:solidFill>
                  <a:prstClr val="black"/>
                </a:solidFill>
                <a:latin typeface="TH SarabunPSK" panose="020B0500040200020003" pitchFamily="34" charset="-34"/>
                <a:cs typeface="TH SarabunPSK" panose="020B0500040200020003" pitchFamily="34" charset="-34"/>
              </a:rPr>
              <a:t>COI</a:t>
            </a:r>
            <a:endParaRPr lang="th-TH" sz="3200" b="1" dirty="0">
              <a:solidFill>
                <a:prstClr val="black"/>
              </a:solidFill>
              <a:latin typeface="TH SarabunPSK" panose="020B0500040200020003" pitchFamily="34" charset="-34"/>
              <a:cs typeface="TH SarabunPSK" panose="020B0500040200020003" pitchFamily="34" charset="-34"/>
            </a:endParaRPr>
          </a:p>
          <a:p>
            <a:pPr algn="ctr" defTabSz="1208940"/>
            <a:r>
              <a:rPr lang="th-TH" sz="3200" b="1" dirty="0">
                <a:solidFill>
                  <a:prstClr val="black"/>
                </a:solidFill>
                <a:latin typeface="TH SarabunPSK" panose="020B0500040200020003" pitchFamily="34" charset="-34"/>
                <a:cs typeface="TH SarabunPSK" panose="020B0500040200020003" pitchFamily="34" charset="-34"/>
              </a:rPr>
              <a:t>(ประโยชน์ทับซ้อน)</a:t>
            </a:r>
            <a:endParaRPr lang="en-US" sz="3200" b="1" dirty="0">
              <a:solidFill>
                <a:prstClr val="black"/>
              </a:solidFill>
              <a:latin typeface="TH SarabunPSK" panose="020B0500040200020003" pitchFamily="34" charset="-34"/>
              <a:cs typeface="TH SarabunPSK" panose="020B0500040200020003" pitchFamily="34" charset="-34"/>
            </a:endParaRPr>
          </a:p>
        </p:txBody>
      </p:sp>
      <p:sp>
        <p:nvSpPr>
          <p:cNvPr id="27" name="สี่เหลี่ยมผืนผ้า 11"/>
          <p:cNvSpPr>
            <a:spLocks noChangeArrowheads="1"/>
          </p:cNvSpPr>
          <p:nvPr/>
        </p:nvSpPr>
        <p:spPr bwMode="auto">
          <a:xfrm>
            <a:off x="3620465" y="4508750"/>
            <a:ext cx="1655011" cy="1107063"/>
          </a:xfrm>
          <a:prstGeom prst="rect">
            <a:avLst/>
          </a:prstGeom>
          <a:noFill/>
          <a:ln w="9525">
            <a:noFill/>
            <a:miter lim="800000"/>
            <a:headEnd/>
            <a:tailEnd/>
          </a:ln>
        </p:spPr>
        <p:txBody>
          <a:bodyPr wrap="none" lIns="121002" tIns="60498" rIns="121002" bIns="60498">
            <a:spAutoFit/>
          </a:bodyPr>
          <a:lstStyle/>
          <a:p>
            <a:pPr algn="ctr" defTabSz="1208940"/>
            <a:r>
              <a:rPr lang="en-US" sz="3200" b="1">
                <a:solidFill>
                  <a:srgbClr val="FF0000"/>
                </a:solidFill>
                <a:latin typeface="TH SarabunPSK" panose="020B0500040200020003" pitchFamily="34" charset="-34"/>
                <a:cs typeface="TH SarabunPSK" panose="020B0500040200020003" pitchFamily="34" charset="-34"/>
              </a:rPr>
              <a:t>Corruption</a:t>
            </a:r>
            <a:endParaRPr lang="th-TH" sz="3200" b="1">
              <a:solidFill>
                <a:srgbClr val="FF0000"/>
              </a:solidFill>
              <a:latin typeface="TH SarabunPSK" panose="020B0500040200020003" pitchFamily="34" charset="-34"/>
              <a:cs typeface="TH SarabunPSK" panose="020B0500040200020003" pitchFamily="34" charset="-34"/>
            </a:endParaRPr>
          </a:p>
          <a:p>
            <a:pPr algn="ctr" defTabSz="1208940"/>
            <a:endParaRPr lang="en-US" sz="3200" b="1">
              <a:solidFill>
                <a:srgbClr val="FF0000"/>
              </a:solidFill>
              <a:latin typeface="TH SarabunPSK" panose="020B0500040200020003" pitchFamily="34" charset="-34"/>
              <a:cs typeface="TH SarabunPSK" panose="020B0500040200020003" pitchFamily="34" charset="-34"/>
            </a:endParaRPr>
          </a:p>
        </p:txBody>
      </p:sp>
      <p:sp>
        <p:nvSpPr>
          <p:cNvPr id="28" name="ลูกศรลง 27"/>
          <p:cNvSpPr/>
          <p:nvPr/>
        </p:nvSpPr>
        <p:spPr>
          <a:xfrm rot="18883173">
            <a:off x="3151587" y="3895727"/>
            <a:ext cx="504826" cy="7620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002" tIns="60498" rIns="121002" bIns="60498" anchor="ctr"/>
          <a:lstStyle/>
          <a:p>
            <a:pPr algn="ctr" defTabSz="1208940">
              <a:defRPr/>
            </a:pPr>
            <a:endParaRPr lang="en-US" sz="2400">
              <a:solidFill>
                <a:prstClr val="white"/>
              </a:solidFill>
            </a:endParaRPr>
          </a:p>
        </p:txBody>
      </p:sp>
      <p:sp>
        <p:nvSpPr>
          <p:cNvPr id="29" name="ลูกศรลง 28"/>
          <p:cNvSpPr/>
          <p:nvPr/>
        </p:nvSpPr>
        <p:spPr>
          <a:xfrm rot="2438725">
            <a:off x="5119709" y="3933826"/>
            <a:ext cx="504825" cy="7620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002" tIns="60498" rIns="121002" bIns="60498" anchor="ctr"/>
          <a:lstStyle/>
          <a:p>
            <a:pPr algn="ctr" defTabSz="1208940">
              <a:defRPr/>
            </a:pPr>
            <a:endParaRPr lang="en-US" sz="2400">
              <a:solidFill>
                <a:prstClr val="white"/>
              </a:solidFill>
            </a:endParaRPr>
          </a:p>
        </p:txBody>
      </p:sp>
      <p:sp>
        <p:nvSpPr>
          <p:cNvPr id="30" name="วงรี 29"/>
          <p:cNvSpPr/>
          <p:nvPr/>
        </p:nvSpPr>
        <p:spPr>
          <a:xfrm>
            <a:off x="6981127" y="3002351"/>
            <a:ext cx="647700" cy="649288"/>
          </a:xfrm>
          <a:prstGeom prst="ellipse">
            <a:avLst/>
          </a:pr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002" tIns="60498" rIns="121002" bIns="60498" anchor="ctr"/>
          <a:lstStyle/>
          <a:p>
            <a:pPr algn="ctr" defTabSz="1208940">
              <a:defRPr/>
            </a:pPr>
            <a:endParaRPr lang="en-US" sz="2400">
              <a:solidFill>
                <a:prstClr val="white"/>
              </a:solidFill>
            </a:endParaRPr>
          </a:p>
        </p:txBody>
      </p:sp>
      <p:sp>
        <p:nvSpPr>
          <p:cNvPr id="31" name="วงรี 30"/>
          <p:cNvSpPr/>
          <p:nvPr/>
        </p:nvSpPr>
        <p:spPr>
          <a:xfrm>
            <a:off x="7412927" y="3002351"/>
            <a:ext cx="647700" cy="649288"/>
          </a:xfrm>
          <a:prstGeom prst="ellipse">
            <a:avLst/>
          </a:prstGeom>
          <a:solidFill>
            <a:srgbClr val="FF00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002" tIns="60498" rIns="121002" bIns="60498" anchor="ctr"/>
          <a:lstStyle/>
          <a:p>
            <a:pPr algn="ctr" defTabSz="1208940">
              <a:defRPr/>
            </a:pPr>
            <a:endParaRPr lang="en-US" sz="2400">
              <a:solidFill>
                <a:prstClr val="white"/>
              </a:solidFill>
            </a:endParaRPr>
          </a:p>
        </p:txBody>
      </p:sp>
      <p:pic>
        <p:nvPicPr>
          <p:cNvPr id="32" name="Picture 4" descr="ผลการค้นหารูปภาพสำหรับ integrate"/>
          <p:cNvPicPr>
            <a:picLocks noChangeAspect="1" noChangeArrowheads="1"/>
          </p:cNvPicPr>
          <p:nvPr/>
        </p:nvPicPr>
        <p:blipFill>
          <a:blip r:embed="rId4" cstate="print"/>
          <a:srcRect/>
          <a:stretch>
            <a:fillRect/>
          </a:stretch>
        </p:blipFill>
        <p:spPr bwMode="auto">
          <a:xfrm>
            <a:off x="5559896" y="1623300"/>
            <a:ext cx="1676400" cy="1230313"/>
          </a:xfrm>
          <a:prstGeom prst="rect">
            <a:avLst/>
          </a:prstGeom>
          <a:noFill/>
          <a:ln w="9525">
            <a:noFill/>
            <a:miter lim="800000"/>
            <a:headEnd/>
            <a:tailEnd/>
          </a:ln>
        </p:spPr>
      </p:pic>
      <p:sp>
        <p:nvSpPr>
          <p:cNvPr id="33" name="ชื่อเรื่อง 1"/>
          <p:cNvSpPr txBox="1">
            <a:spLocks/>
          </p:cNvSpPr>
          <p:nvPr/>
        </p:nvSpPr>
        <p:spPr>
          <a:xfrm>
            <a:off x="2978151" y="1959631"/>
            <a:ext cx="2908300" cy="782639"/>
          </a:xfrm>
          <a:prstGeom prst="rect">
            <a:avLst/>
          </a:prstGeom>
        </p:spPr>
        <p:txBody>
          <a:bodyPr lIns="121002" tIns="60498" rIns="121002" bIns="60498" anchor="ct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5300" b="1" dirty="0">
                <a:solidFill>
                  <a:prstClr val="black"/>
                </a:solidFill>
                <a:latin typeface="TH SarabunPSK" panose="020B0500040200020003" pitchFamily="34" charset="-34"/>
                <a:cs typeface="TH SarabunPSK" panose="020B0500040200020003" pitchFamily="34" charset="-34"/>
              </a:rPr>
              <a:t>Continuous / Integrate</a:t>
            </a:r>
          </a:p>
        </p:txBody>
      </p:sp>
      <p:pic>
        <p:nvPicPr>
          <p:cNvPr id="34" name="Picture 6" descr="ผลการค้นหารูปภาพสำหรับ Patronage System"/>
          <p:cNvPicPr>
            <a:picLocks noChangeAspect="1" noChangeArrowheads="1"/>
          </p:cNvPicPr>
          <p:nvPr/>
        </p:nvPicPr>
        <p:blipFill>
          <a:blip r:embed="rId5" cstate="print"/>
          <a:srcRect/>
          <a:stretch>
            <a:fillRect/>
          </a:stretch>
        </p:blipFill>
        <p:spPr bwMode="auto">
          <a:xfrm>
            <a:off x="825500" y="2013082"/>
            <a:ext cx="2103438" cy="1431925"/>
          </a:xfrm>
          <a:prstGeom prst="rect">
            <a:avLst/>
          </a:prstGeom>
          <a:noFill/>
          <a:ln w="9525">
            <a:noFill/>
            <a:miter lim="800000"/>
            <a:headEnd/>
            <a:tailEnd/>
          </a:ln>
        </p:spPr>
      </p:pic>
      <p:sp>
        <p:nvSpPr>
          <p:cNvPr id="35" name="ลูกศรลง 34"/>
          <p:cNvSpPr/>
          <p:nvPr/>
        </p:nvSpPr>
        <p:spPr>
          <a:xfrm rot="18883173">
            <a:off x="5199874" y="2658352"/>
            <a:ext cx="504826" cy="76358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002" tIns="60498" rIns="121002" bIns="60498" anchor="ctr"/>
          <a:lstStyle/>
          <a:p>
            <a:pPr algn="ctr" defTabSz="1208940">
              <a:defRPr/>
            </a:pPr>
            <a:endParaRPr lang="en-US" sz="2400">
              <a:solidFill>
                <a:prstClr val="white"/>
              </a:solidFill>
            </a:endParaRPr>
          </a:p>
        </p:txBody>
      </p:sp>
      <p:pic>
        <p:nvPicPr>
          <p:cNvPr id="19" name="Picture 5" descr="logo1200t3 copy"/>
          <p:cNvPicPr>
            <a:picLocks noChangeAspect="1" noChangeArrowheads="1"/>
          </p:cNvPicPr>
          <p:nvPr/>
        </p:nvPicPr>
        <p:blipFill>
          <a:blip r:embed="rId6" cstate="print">
            <a:lum bright="10000"/>
          </a:blip>
          <a:srcRect/>
          <a:stretch>
            <a:fillRect/>
          </a:stretch>
        </p:blipFill>
        <p:spPr bwMode="auto">
          <a:xfrm>
            <a:off x="116942" y="78227"/>
            <a:ext cx="910167" cy="971551"/>
          </a:xfrm>
          <a:prstGeom prst="rect">
            <a:avLst/>
          </a:prstGeom>
          <a:noFill/>
          <a:ln w="9525">
            <a:noFill/>
            <a:miter lim="800000"/>
            <a:headEnd/>
            <a:tailEnd/>
          </a:ln>
        </p:spPr>
      </p:pic>
    </p:spTree>
    <p:extLst>
      <p:ext uri="{BB962C8B-B14F-4D97-AF65-F5344CB8AC3E}">
        <p14:creationId xmlns:p14="http://schemas.microsoft.com/office/powerpoint/2010/main" val="1105266287"/>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sp>
        <p:nvSpPr>
          <p:cNvPr id="3" name="ตัวแทนเนื้อหา 2"/>
          <p:cNvSpPr>
            <a:spLocks noGrp="1"/>
          </p:cNvSpPr>
          <p:nvPr>
            <p:ph idx="1"/>
          </p:nvPr>
        </p:nvSpPr>
        <p:spPr/>
        <p:txBody>
          <a:bodyPr/>
          <a:lstStyle/>
          <a:p>
            <a:endParaRPr lang="th-TH" dirty="0"/>
          </a:p>
        </p:txBody>
      </p:sp>
      <p:grpSp>
        <p:nvGrpSpPr>
          <p:cNvPr id="4" name="กลุ่ม 3"/>
          <p:cNvGrpSpPr/>
          <p:nvPr/>
        </p:nvGrpSpPr>
        <p:grpSpPr>
          <a:xfrm>
            <a:off x="0" y="188640"/>
            <a:ext cx="9144000" cy="6192688"/>
            <a:chOff x="0" y="476672"/>
            <a:chExt cx="9144000" cy="6381328"/>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784"/>
              <a:ext cx="9144000" cy="5373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672"/>
              <a:ext cx="9144000" cy="134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7656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4"/>
                                        </p:tgtEl>
                                        <p:attrNameLst>
                                          <p:attrName>r</p:attrName>
                                        </p:attrNameLst>
                                      </p:cBhvr>
                                    </p:animRot>
                                    <p:animRot by="-240000">
                                      <p:cBhvr>
                                        <p:cTn id="7" dur="350" fill="hold">
                                          <p:stCondLst>
                                            <p:cond delay="350"/>
                                          </p:stCondLst>
                                        </p:cTn>
                                        <p:tgtEl>
                                          <p:spTgt spid="4"/>
                                        </p:tgtEl>
                                        <p:attrNameLst>
                                          <p:attrName>r</p:attrName>
                                        </p:attrNameLst>
                                      </p:cBhvr>
                                    </p:animRot>
                                    <p:animRot by="240000">
                                      <p:cBhvr>
                                        <p:cTn id="8" dur="350" fill="hold">
                                          <p:stCondLst>
                                            <p:cond delay="700"/>
                                          </p:stCondLst>
                                        </p:cTn>
                                        <p:tgtEl>
                                          <p:spTgt spid="4"/>
                                        </p:tgtEl>
                                        <p:attrNameLst>
                                          <p:attrName>r</p:attrName>
                                        </p:attrNameLst>
                                      </p:cBhvr>
                                    </p:animRot>
                                    <p:animRot by="-240000">
                                      <p:cBhvr>
                                        <p:cTn id="9" dur="350" fill="hold">
                                          <p:stCondLst>
                                            <p:cond delay="1050"/>
                                          </p:stCondLst>
                                        </p:cTn>
                                        <p:tgtEl>
                                          <p:spTgt spid="4"/>
                                        </p:tgtEl>
                                        <p:attrNameLst>
                                          <p:attrName>r</p:attrName>
                                        </p:attrNameLst>
                                      </p:cBhvr>
                                    </p:animRot>
                                    <p:animRot by="120000">
                                      <p:cBhvr>
                                        <p:cTn id="10" dur="350" fill="hold">
                                          <p:stCondLst>
                                            <p:cond delay="1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400000"/>
                    </a14:imgEffect>
                  </a14:imgLayer>
                </a14:imgProps>
              </a:ext>
              <a:ext uri="{28A0092B-C50C-407E-A947-70E740481C1C}">
                <a14:useLocalDpi xmlns:a14="http://schemas.microsoft.com/office/drawing/2010/main" val="0"/>
              </a:ext>
            </a:extLst>
          </a:blip>
          <a:srcRect t="31124" b="41461"/>
          <a:stretch/>
        </p:blipFill>
        <p:spPr bwMode="auto">
          <a:xfrm>
            <a:off x="12943" y="1268760"/>
            <a:ext cx="9180512" cy="1584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4" name="สี่เหลี่ยมผืนผ้า 3"/>
          <p:cNvSpPr/>
          <p:nvPr/>
        </p:nvSpPr>
        <p:spPr>
          <a:xfrm>
            <a:off x="107504" y="332656"/>
            <a:ext cx="4695540"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th-TH" sz="5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ระบบเลข “ฐานสิบ”</a:t>
            </a:r>
            <a:endParaRPr lang="th-TH"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7" name="สี่เหลี่ยมผืนผ้ามุมมน 6"/>
          <p:cNvSpPr/>
          <p:nvPr/>
        </p:nvSpPr>
        <p:spPr>
          <a:xfrm>
            <a:off x="12945" y="2924944"/>
            <a:ext cx="9131057" cy="2259632"/>
          </a:xfrm>
          <a:prstGeom prst="roundRect">
            <a:avLst>
              <a:gd name="adj" fmla="val 12092"/>
            </a:avLst>
          </a:prstGeom>
        </p:spPr>
        <p:style>
          <a:lnRef idx="2">
            <a:schemeClr val="accent6"/>
          </a:lnRef>
          <a:fillRef idx="1">
            <a:schemeClr val="lt1"/>
          </a:fillRef>
          <a:effectRef idx="0">
            <a:schemeClr val="accent6"/>
          </a:effectRef>
          <a:fontRef idx="minor">
            <a:schemeClr val="dk1"/>
          </a:fontRef>
        </p:style>
        <p:txBody>
          <a:bodyPr rtlCol="0" anchor="ctr"/>
          <a:lstStyle/>
          <a:p>
            <a:r>
              <a:rPr lang="th-TH" b="1" dirty="0">
                <a:solidFill>
                  <a:prstClr val="black"/>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 </a:t>
            </a:r>
            <a:r>
              <a:rPr lang="th-TH" b="1" dirty="0" smtClean="0">
                <a:solidFill>
                  <a:prstClr val="black"/>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        ระบบ</a:t>
            </a:r>
            <a:r>
              <a:rPr lang="th-TH" b="1" dirty="0">
                <a:solidFill>
                  <a:prstClr val="black"/>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เลข “ฐานสิบ” (</a:t>
            </a:r>
            <a:r>
              <a:rPr lang="en-US" b="1" dirty="0">
                <a:solidFill>
                  <a:prstClr val="black"/>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decimal number system) </a:t>
            </a:r>
            <a:r>
              <a:rPr lang="th-TH" b="1" dirty="0">
                <a:solidFill>
                  <a:prstClr val="black"/>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เป็นระบบเลขที่มีตัวเลข 10 ตัว คือ </a:t>
            </a:r>
            <a:r>
              <a:rPr lang="th-TH" b="1" dirty="0" smtClean="0">
                <a:solidFill>
                  <a:prstClr val="black"/>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 0 </a:t>
            </a:r>
            <a:r>
              <a:rPr lang="th-TH" b="1" dirty="0">
                <a:solidFill>
                  <a:prstClr val="black"/>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 1 , 2 , 3 , 4 , 5 , 6 , 7 , 8 , 9 เป็นระบบคิดเลขที่เราใช้ในชีวิตประจำวันกันมาตั้งแต่จำความกันได้ ไม่ว่าจะเป็นการใช้บอกปริมาณหรือบอกขนาด ช่วยให้เกิดความเข้าใจที่ตรงกันในการสื่อความหมาย สอดคล้องกับระบบ “</a:t>
            </a:r>
            <a:r>
              <a:rPr lang="en-US" b="1" dirty="0">
                <a:solidFill>
                  <a:prstClr val="black"/>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Analog” </a:t>
            </a:r>
            <a:r>
              <a:rPr lang="th-TH" b="1" dirty="0">
                <a:solidFill>
                  <a:prstClr val="black"/>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ที่ใช้ค่าต่อเนื่องหรือสัญญาณซึ่งเป็นค่าต่อเนื่อง หรือแทนความหมายของข้อมูลโดยการใช้ฟังก์ชันที่ต่อเนื่อง (</a:t>
            </a:r>
            <a:r>
              <a:rPr lang="en-US" b="1" dirty="0">
                <a:solidFill>
                  <a:prstClr val="black"/>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Continuous</a:t>
            </a:r>
            <a:r>
              <a:rPr lang="en-US" b="1" dirty="0" smtClean="0">
                <a:solidFill>
                  <a:prstClr val="black"/>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a:t>
            </a:r>
            <a:endParaRPr lang="th-TH" b="1" spc="50" dirty="0">
              <a:solidFill>
                <a:prstClr val="black"/>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endParaRPr>
          </a:p>
        </p:txBody>
      </p:sp>
      <p:cxnSp>
        <p:nvCxnSpPr>
          <p:cNvPr id="15" name="ตัวเชื่อมต่อโค้ง 14"/>
          <p:cNvCxnSpPr/>
          <p:nvPr/>
        </p:nvCxnSpPr>
        <p:spPr>
          <a:xfrm rot="10800000" flipH="1" flipV="1">
            <a:off x="1259634" y="6034983"/>
            <a:ext cx="3543412" cy="778396"/>
          </a:xfrm>
          <a:prstGeom prst="curvedConnector3">
            <a:avLst>
              <a:gd name="adj1" fmla="val -6451"/>
            </a:avLst>
          </a:prstGeom>
        </p:spPr>
        <p:style>
          <a:lnRef idx="1">
            <a:schemeClr val="accent1"/>
          </a:lnRef>
          <a:fillRef idx="0">
            <a:schemeClr val="accent1"/>
          </a:fillRef>
          <a:effectRef idx="0">
            <a:schemeClr val="accent1"/>
          </a:effectRef>
          <a:fontRef idx="minor">
            <a:schemeClr val="tx1"/>
          </a:fontRef>
        </p:style>
      </p:cxnSp>
      <p:pic>
        <p:nvPicPr>
          <p:cNvPr id="9222" name="Picture 4"/>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59645" y="5246093"/>
            <a:ext cx="6624735" cy="1567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2723070"/>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anim calcmode="lin" valueType="num">
                                      <p:cBhvr>
                                        <p:cTn id="8" dur="1500" fill="hold"/>
                                        <p:tgtEl>
                                          <p:spTgt spid="4"/>
                                        </p:tgtEl>
                                        <p:attrNameLst>
                                          <p:attrName>ppt_x</p:attrName>
                                        </p:attrNameLst>
                                      </p:cBhvr>
                                      <p:tavLst>
                                        <p:tav tm="0">
                                          <p:val>
                                            <p:strVal val="#ppt_x"/>
                                          </p:val>
                                        </p:tav>
                                        <p:tav tm="100000">
                                          <p:val>
                                            <p:strVal val="#ppt_x"/>
                                          </p:val>
                                        </p:tav>
                                      </p:tavLst>
                                    </p:anim>
                                    <p:anim calcmode="lin" valueType="num">
                                      <p:cBhvr>
                                        <p:cTn id="9" dur="1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nodeType="after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fade">
                                      <p:cBhvr>
                                        <p:cTn id="13" dur="1500"/>
                                        <p:tgtEl>
                                          <p:spTgt spid="9218"/>
                                        </p:tgtEl>
                                      </p:cBhvr>
                                    </p:animEffect>
                                    <p:anim calcmode="lin" valueType="num">
                                      <p:cBhvr>
                                        <p:cTn id="14" dur="1500" fill="hold"/>
                                        <p:tgtEl>
                                          <p:spTgt spid="9218"/>
                                        </p:tgtEl>
                                        <p:attrNameLst>
                                          <p:attrName>ppt_x</p:attrName>
                                        </p:attrNameLst>
                                      </p:cBhvr>
                                      <p:tavLst>
                                        <p:tav tm="0">
                                          <p:val>
                                            <p:strVal val="#ppt_x"/>
                                          </p:val>
                                        </p:tav>
                                        <p:tav tm="100000">
                                          <p:val>
                                            <p:strVal val="#ppt_x"/>
                                          </p:val>
                                        </p:tav>
                                      </p:tavLst>
                                    </p:anim>
                                    <p:anim calcmode="lin" valueType="num">
                                      <p:cBhvr>
                                        <p:cTn id="15" dur="1500" fill="hold"/>
                                        <p:tgtEl>
                                          <p:spTgt spid="9218"/>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7"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500"/>
                                        <p:tgtEl>
                                          <p:spTgt spid="7"/>
                                        </p:tgtEl>
                                      </p:cBhvr>
                                    </p:animEffect>
                                    <p:anim calcmode="lin" valueType="num">
                                      <p:cBhvr>
                                        <p:cTn id="20" dur="1500" fill="hold"/>
                                        <p:tgtEl>
                                          <p:spTgt spid="7"/>
                                        </p:tgtEl>
                                        <p:attrNameLst>
                                          <p:attrName>ppt_x</p:attrName>
                                        </p:attrNameLst>
                                      </p:cBhvr>
                                      <p:tavLst>
                                        <p:tav tm="0">
                                          <p:val>
                                            <p:strVal val="#ppt_x"/>
                                          </p:val>
                                        </p:tav>
                                        <p:tav tm="100000">
                                          <p:val>
                                            <p:strVal val="#ppt_x"/>
                                          </p:val>
                                        </p:tav>
                                      </p:tavLst>
                                    </p:anim>
                                    <p:anim calcmode="lin" valueType="num">
                                      <p:cBhvr>
                                        <p:cTn id="21" dur="15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47" presetClass="entr" presetSubtype="0" fill="hold" nodeType="afterEffect">
                                  <p:stCondLst>
                                    <p:cond delay="0"/>
                                  </p:stCondLst>
                                  <p:childTnLst>
                                    <p:set>
                                      <p:cBhvr>
                                        <p:cTn id="24" dur="1" fill="hold">
                                          <p:stCondLst>
                                            <p:cond delay="0"/>
                                          </p:stCondLst>
                                        </p:cTn>
                                        <p:tgtEl>
                                          <p:spTgt spid="9222"/>
                                        </p:tgtEl>
                                        <p:attrNameLst>
                                          <p:attrName>style.visibility</p:attrName>
                                        </p:attrNameLst>
                                      </p:cBhvr>
                                      <p:to>
                                        <p:strVal val="visible"/>
                                      </p:to>
                                    </p:set>
                                    <p:animEffect transition="in" filter="fade">
                                      <p:cBhvr>
                                        <p:cTn id="25" dur="1500"/>
                                        <p:tgtEl>
                                          <p:spTgt spid="9222"/>
                                        </p:tgtEl>
                                      </p:cBhvr>
                                    </p:animEffect>
                                    <p:anim calcmode="lin" valueType="num">
                                      <p:cBhvr>
                                        <p:cTn id="26" dur="1500" fill="hold"/>
                                        <p:tgtEl>
                                          <p:spTgt spid="9222"/>
                                        </p:tgtEl>
                                        <p:attrNameLst>
                                          <p:attrName>ppt_x</p:attrName>
                                        </p:attrNameLst>
                                      </p:cBhvr>
                                      <p:tavLst>
                                        <p:tav tm="0">
                                          <p:val>
                                            <p:strVal val="#ppt_x"/>
                                          </p:val>
                                        </p:tav>
                                        <p:tav tm="100000">
                                          <p:val>
                                            <p:strVal val="#ppt_x"/>
                                          </p:val>
                                        </p:tav>
                                      </p:tavLst>
                                    </p:anim>
                                    <p:anim calcmode="lin" valueType="num">
                                      <p:cBhvr>
                                        <p:cTn id="27" dur="1500" fill="hold"/>
                                        <p:tgtEl>
                                          <p:spTgt spid="92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3"/>
          <p:cNvSpPr/>
          <p:nvPr/>
        </p:nvSpPr>
        <p:spPr>
          <a:xfrm>
            <a:off x="107504" y="332656"/>
            <a:ext cx="4695540"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th-TH" sz="5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ระบบเลข “ฐานสอง”</a:t>
            </a:r>
            <a:endParaRPr lang="th-TH"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7" name="สี่เหลี่ยมผืนผ้ามุมมน 6"/>
          <p:cNvSpPr/>
          <p:nvPr/>
        </p:nvSpPr>
        <p:spPr>
          <a:xfrm>
            <a:off x="-22548" y="3212976"/>
            <a:ext cx="9131057" cy="1944216"/>
          </a:xfrm>
          <a:prstGeom prst="roundRect">
            <a:avLst>
              <a:gd name="adj" fmla="val 12092"/>
            </a:avLst>
          </a:prstGeom>
        </p:spPr>
        <p:style>
          <a:lnRef idx="2">
            <a:schemeClr val="accent6"/>
          </a:lnRef>
          <a:fillRef idx="1">
            <a:schemeClr val="lt1"/>
          </a:fillRef>
          <a:effectRef idx="0">
            <a:schemeClr val="accent6"/>
          </a:effectRef>
          <a:fontRef idx="minor">
            <a:schemeClr val="dk1"/>
          </a:fontRef>
        </p:style>
        <p:txBody>
          <a:bodyPr rtlCol="0" anchor="ctr"/>
          <a:lstStyle/>
          <a:p>
            <a:r>
              <a:rPr lang="th-TH" sz="3000" b="1" dirty="0">
                <a:solidFill>
                  <a:prstClr val="black"/>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       </a:t>
            </a:r>
            <a:r>
              <a:rPr lang="th-TH" sz="3000" b="1" dirty="0" smtClean="0">
                <a:solidFill>
                  <a:prstClr val="black"/>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ระบบ</a:t>
            </a:r>
            <a:r>
              <a:rPr lang="th-TH" sz="3000" b="1" dirty="0">
                <a:solidFill>
                  <a:prstClr val="black"/>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เลข “ฐานสอง” (</a:t>
            </a:r>
            <a:r>
              <a:rPr lang="en-US" sz="3000" b="1" dirty="0">
                <a:solidFill>
                  <a:prstClr val="black"/>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binary number system) </a:t>
            </a:r>
            <a:r>
              <a:rPr lang="th-TH" sz="3000" b="1" dirty="0">
                <a:solidFill>
                  <a:prstClr val="black"/>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เป็นระบบเลขที่มี</a:t>
            </a:r>
            <a:r>
              <a:rPr lang="th-TH" sz="3000" b="1" dirty="0" smtClean="0">
                <a:solidFill>
                  <a:prstClr val="black"/>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สัญลักษณ์เพียง</a:t>
            </a:r>
            <a:r>
              <a:rPr lang="th-TH" sz="3000" b="1" dirty="0">
                <a:solidFill>
                  <a:prstClr val="black"/>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สองตัว คือ 0 (ศูนย์) กับ 1 (หนึ่ง) สอดคล้องกับการทำงานระบบ </a:t>
            </a:r>
            <a:r>
              <a:rPr lang="en-US" sz="3000" b="1" dirty="0">
                <a:solidFill>
                  <a:prstClr val="black"/>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Digital </a:t>
            </a:r>
            <a:r>
              <a:rPr lang="th-TH" sz="3000" b="1" dirty="0">
                <a:solidFill>
                  <a:prstClr val="black"/>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ที่มี</a:t>
            </a:r>
            <a:r>
              <a:rPr lang="th-TH" sz="3000" b="1" dirty="0" smtClean="0">
                <a:solidFill>
                  <a:prstClr val="black"/>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ลักษณะการ</a:t>
            </a:r>
            <a:r>
              <a:rPr lang="th-TH" sz="3000" b="1" dirty="0">
                <a:solidFill>
                  <a:prstClr val="black"/>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ทำงานภายในเพียง 2 จังหวะ คือ </a:t>
            </a:r>
            <a:r>
              <a:rPr lang="th-TH" sz="3000" b="1" dirty="0">
                <a:solidFill>
                  <a:srgbClr val="00CC00"/>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0</a:t>
            </a:r>
            <a:r>
              <a:rPr lang="th-TH" sz="3000" b="1" dirty="0">
                <a:solidFill>
                  <a:prstClr val="black"/>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 กับ </a:t>
            </a:r>
            <a:r>
              <a:rPr lang="th-TH" sz="3000" b="1" dirty="0">
                <a:solidFill>
                  <a:srgbClr val="FF0000"/>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1</a:t>
            </a:r>
            <a:r>
              <a:rPr lang="th-TH" sz="3000" b="1" dirty="0">
                <a:solidFill>
                  <a:prstClr val="black"/>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 หรือ </a:t>
            </a:r>
            <a:r>
              <a:rPr lang="en-US" sz="3000" b="1" dirty="0">
                <a:solidFill>
                  <a:srgbClr val="00CC00"/>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ON</a:t>
            </a:r>
            <a:r>
              <a:rPr lang="en-US" sz="3000" b="1" dirty="0">
                <a:solidFill>
                  <a:prstClr val="black"/>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 </a:t>
            </a:r>
            <a:r>
              <a:rPr lang="th-TH" sz="3000" b="1" dirty="0">
                <a:solidFill>
                  <a:prstClr val="black"/>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กับ </a:t>
            </a:r>
            <a:r>
              <a:rPr lang="en-US" sz="3000" b="1" dirty="0">
                <a:solidFill>
                  <a:srgbClr val="FF0000"/>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OFF</a:t>
            </a:r>
            <a:r>
              <a:rPr lang="en-US" sz="3000" b="1" dirty="0">
                <a:solidFill>
                  <a:prstClr val="black"/>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 (Discrete) </a:t>
            </a:r>
            <a:r>
              <a:rPr lang="th-TH" sz="3000" b="1" dirty="0">
                <a:solidFill>
                  <a:prstClr val="black"/>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ตัดเด็ดขาด</a:t>
            </a:r>
            <a:endParaRPr lang="th-TH" sz="3000" b="1" spc="50" dirty="0">
              <a:solidFill>
                <a:prstClr val="black"/>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endParaRPr>
          </a:p>
        </p:txBody>
      </p:sp>
      <p:pic>
        <p:nvPicPr>
          <p:cNvPr id="1126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1581" y="1455504"/>
            <a:ext cx="9175583" cy="16854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99593" y="5229200"/>
            <a:ext cx="7200800" cy="15567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7844257"/>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1000"/>
                                        <p:tgtEl>
                                          <p:spTgt spid="11266"/>
                                        </p:tgtEl>
                                      </p:cBhvr>
                                    </p:animEffect>
                                    <p:anim calcmode="lin" valueType="num">
                                      <p:cBhvr>
                                        <p:cTn id="8" dur="1000" fill="hold"/>
                                        <p:tgtEl>
                                          <p:spTgt spid="11266"/>
                                        </p:tgtEl>
                                        <p:attrNameLst>
                                          <p:attrName>ppt_x</p:attrName>
                                        </p:attrNameLst>
                                      </p:cBhvr>
                                      <p:tavLst>
                                        <p:tav tm="0">
                                          <p:val>
                                            <p:strVal val="#ppt_x"/>
                                          </p:val>
                                        </p:tav>
                                        <p:tav tm="100000">
                                          <p:val>
                                            <p:strVal val="#ppt_x"/>
                                          </p:val>
                                        </p:tav>
                                      </p:tavLst>
                                    </p:anim>
                                    <p:anim calcmode="lin" valueType="num">
                                      <p:cBhvr>
                                        <p:cTn id="9" dur="1000" fill="hold"/>
                                        <p:tgtEl>
                                          <p:spTgt spid="1126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267"/>
                                        </p:tgtEl>
                                        <p:attrNameLst>
                                          <p:attrName>style.visibility</p:attrName>
                                        </p:attrNameLst>
                                      </p:cBhvr>
                                      <p:to>
                                        <p:strVal val="visible"/>
                                      </p:to>
                                    </p:set>
                                    <p:animEffect transition="in" filter="fade">
                                      <p:cBhvr>
                                        <p:cTn id="19" dur="1000"/>
                                        <p:tgtEl>
                                          <p:spTgt spid="11267"/>
                                        </p:tgtEl>
                                      </p:cBhvr>
                                    </p:animEffect>
                                    <p:anim calcmode="lin" valueType="num">
                                      <p:cBhvr>
                                        <p:cTn id="20" dur="1000" fill="hold"/>
                                        <p:tgtEl>
                                          <p:spTgt spid="11267"/>
                                        </p:tgtEl>
                                        <p:attrNameLst>
                                          <p:attrName>ppt_x</p:attrName>
                                        </p:attrNameLst>
                                      </p:cBhvr>
                                      <p:tavLst>
                                        <p:tav tm="0">
                                          <p:val>
                                            <p:strVal val="#ppt_x"/>
                                          </p:val>
                                        </p:tav>
                                        <p:tav tm="100000">
                                          <p:val>
                                            <p:strVal val="#ppt_x"/>
                                          </p:val>
                                        </p:tav>
                                      </p:tavLst>
                                    </p:anim>
                                    <p:anim calcmode="lin" valueType="num">
                                      <p:cBhvr>
                                        <p:cTn id="21" dur="1000" fill="hold"/>
                                        <p:tgtEl>
                                          <p:spTgt spid="112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527" y="-27384"/>
            <a:ext cx="4397525" cy="68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397524" y="-22629"/>
            <a:ext cx="4746476" cy="6880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6742181"/>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60648"/>
            <a:ext cx="9036496"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79145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sp>
        <p:nvSpPr>
          <p:cNvPr id="3" name="ตัวแทนเนื้อหา 2"/>
          <p:cNvSpPr>
            <a:spLocks noGrp="1"/>
          </p:cNvSpPr>
          <p:nvPr>
            <p:ph idx="1"/>
          </p:nvPr>
        </p:nvSpPr>
        <p:spPr/>
        <p:txBody>
          <a:bodyPr/>
          <a:lstStyle/>
          <a:p>
            <a:endParaRPr lang="th-TH" dirty="0"/>
          </a:p>
        </p:txBody>
      </p:sp>
      <p:sp>
        <p:nvSpPr>
          <p:cNvPr id="4" name="สี่เหลี่ยมผืนผ้ามุมมน 3"/>
          <p:cNvSpPr/>
          <p:nvPr/>
        </p:nvSpPr>
        <p:spPr>
          <a:xfrm>
            <a:off x="7512" y="-56974"/>
            <a:ext cx="9136488" cy="1087987"/>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h-TH" sz="4000" b="1" i="0" u="none" strike="noStrike" kern="0" cap="none" spc="0" normalizeH="0" baseline="0" noProof="0" dirty="0" smtClean="0">
                <a:ln>
                  <a:noFill/>
                </a:ln>
                <a:solidFill>
                  <a:srgbClr val="002060"/>
                </a:solidFill>
                <a:effectLst/>
                <a:uLnTx/>
                <a:uFillTx/>
                <a:latin typeface="FreesiaUPC" panose="020B0604020202020204" pitchFamily="34" charset="-34"/>
                <a:ea typeface="+mn-ea"/>
                <a:cs typeface="FreesiaUPC" panose="020B0604020202020204" pitchFamily="34" charset="-34"/>
              </a:rPr>
              <a:t>แนวทางการพัฒนาบุคลากร (3 ป.)</a:t>
            </a:r>
          </a:p>
        </p:txBody>
      </p:sp>
      <p:pic>
        <p:nvPicPr>
          <p:cNvPr id="5"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b="4438"/>
          <a:stretch/>
        </p:blipFill>
        <p:spPr bwMode="auto">
          <a:xfrm>
            <a:off x="-1" y="1031012"/>
            <a:ext cx="9144001" cy="5782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91598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19402" y="1549338"/>
            <a:ext cx="8915401" cy="783862"/>
          </a:xfrm>
          <a:prstGeom prst="rect">
            <a:avLst/>
          </a:prstGeom>
          <a:solidFill>
            <a:srgbClr val="D5D5FF"/>
          </a:solidFill>
          <a:ln w="9525">
            <a:noFill/>
            <a:miter lim="800000"/>
            <a:headEnd/>
            <a:tailEnd/>
          </a:ln>
        </p:spPr>
        <p:txBody>
          <a:bodyPr rot="0" vert="horz" wrap="square" lIns="90637" tIns="45685" rIns="90637" bIns="45685" anchor="t" anchorCtr="0">
            <a:spAutoFit/>
          </a:bodyPr>
          <a:lstStyle/>
          <a:p>
            <a:pPr algn="ctr" defTabSz="905407">
              <a:lnSpc>
                <a:spcPct val="107000"/>
              </a:lnSpc>
            </a:pPr>
            <a:r>
              <a:rPr lang="th-TH" sz="2100" b="1" dirty="0">
                <a:solidFill>
                  <a:prstClr val="black"/>
                </a:solidFill>
                <a:latin typeface="FreesiaUPC" panose="020B0604020202020204" pitchFamily="34" charset="-34"/>
                <a:ea typeface="Calibri" panose="020F0502020204030204" pitchFamily="34" charset="0"/>
                <a:cs typeface="FreesiaUPC" panose="020B0604020202020204" pitchFamily="34" charset="-34"/>
              </a:rPr>
              <a:t>พันธกิจ</a:t>
            </a:r>
            <a:r>
              <a:rPr lang="en-US" sz="1500" b="1" dirty="0">
                <a:solidFill>
                  <a:prstClr val="black"/>
                </a:solidFill>
                <a:latin typeface="FreesiaUPC" panose="020B0604020202020204" pitchFamily="34" charset="-34"/>
                <a:ea typeface="Calibri" panose="020F0502020204030204" pitchFamily="34" charset="0"/>
                <a:cs typeface="FreesiaUPC" panose="020B0604020202020204" pitchFamily="34" charset="-34"/>
              </a:rPr>
              <a:t> :</a:t>
            </a:r>
            <a:r>
              <a:rPr lang="en-US" sz="1500" dirty="0">
                <a:solidFill>
                  <a:prstClr val="black"/>
                </a:solidFill>
                <a:latin typeface="FreesiaUPC" panose="020B0604020202020204" pitchFamily="34" charset="-34"/>
                <a:ea typeface="Calibri" panose="020F0502020204030204" pitchFamily="34" charset="0"/>
                <a:cs typeface="FreesiaUPC" panose="020B0604020202020204" pitchFamily="34" charset="-34"/>
              </a:rPr>
              <a:t> </a:t>
            </a:r>
            <a:r>
              <a:rPr lang="th-TH" sz="2100" dirty="0">
                <a:solidFill>
                  <a:prstClr val="black"/>
                </a:solidFill>
                <a:latin typeface="FreesiaUPC" panose="020B0604020202020204" pitchFamily="34" charset="-34"/>
                <a:ea typeface="Calibri" panose="020F0502020204030204" pitchFamily="34" charset="0"/>
                <a:cs typeface="FreesiaUPC" panose="020B0604020202020204" pitchFamily="34" charset="-34"/>
              </a:rPr>
              <a:t>สร้างวัฒนธรรมต่อต้านการทุจริต ยกระดับธรรมาภิบาลในการบริหารจัดการทุกภาคส่วนแบบบูรณาการ</a:t>
            </a:r>
            <a:r>
              <a:rPr lang="th-TH" sz="1500" dirty="0">
                <a:solidFill>
                  <a:prstClr val="black"/>
                </a:solidFill>
                <a:latin typeface="FreesiaUPC" panose="020B0604020202020204" pitchFamily="34" charset="-34"/>
                <a:ea typeface="Calibri" panose="020F0502020204030204" pitchFamily="34" charset="0"/>
                <a:cs typeface="FreesiaUPC" panose="020B0604020202020204" pitchFamily="34" charset="-34"/>
              </a:rPr>
              <a:t> </a:t>
            </a:r>
          </a:p>
          <a:p>
            <a:pPr algn="ctr" defTabSz="905407">
              <a:lnSpc>
                <a:spcPct val="107000"/>
              </a:lnSpc>
            </a:pPr>
            <a:r>
              <a:rPr lang="th-TH" sz="2100" dirty="0">
                <a:solidFill>
                  <a:prstClr val="black"/>
                </a:solidFill>
                <a:latin typeface="FreesiaUPC" panose="020B0604020202020204" pitchFamily="34" charset="-34"/>
                <a:ea typeface="Calibri" panose="020F0502020204030204" pitchFamily="34" charset="0"/>
                <a:cs typeface="FreesiaUPC" panose="020B0604020202020204" pitchFamily="34" charset="-34"/>
              </a:rPr>
              <a:t>และปฏิรูปกระบวนการป้องกันและปราบปรามการทุจริตทั้งระบบ ให้มีมาตรฐานสากล</a:t>
            </a:r>
            <a:endParaRPr lang="en-US" sz="1500" dirty="0">
              <a:solidFill>
                <a:prstClr val="black"/>
              </a:solidFill>
              <a:latin typeface="FreesiaUPC" panose="020B0604020202020204" pitchFamily="34" charset="-34"/>
              <a:ea typeface="Calibri" panose="020F0502020204030204" pitchFamily="34" charset="0"/>
              <a:cs typeface="FreesiaUPC" panose="020B0604020202020204" pitchFamily="34" charset="-34"/>
            </a:endParaRPr>
          </a:p>
        </p:txBody>
      </p:sp>
      <p:sp>
        <p:nvSpPr>
          <p:cNvPr id="3" name="Text Box 2"/>
          <p:cNvSpPr txBox="1">
            <a:spLocks noChangeArrowheads="1"/>
          </p:cNvSpPr>
          <p:nvPr/>
        </p:nvSpPr>
        <p:spPr bwMode="auto">
          <a:xfrm>
            <a:off x="116245" y="2368574"/>
            <a:ext cx="8922464" cy="416755"/>
          </a:xfrm>
          <a:prstGeom prst="rect">
            <a:avLst/>
          </a:prstGeom>
          <a:solidFill>
            <a:schemeClr val="accent3">
              <a:lumMod val="60000"/>
              <a:lumOff val="40000"/>
            </a:schemeClr>
          </a:solidFill>
          <a:ln w="9525">
            <a:noFill/>
            <a:miter lim="800000"/>
            <a:headEnd/>
            <a:tailEnd/>
          </a:ln>
        </p:spPr>
        <p:txBody>
          <a:bodyPr rot="0" vert="horz" wrap="square" lIns="90637" tIns="45685" rIns="90637" bIns="45685" anchor="t" anchorCtr="0">
            <a:noAutofit/>
          </a:bodyPr>
          <a:lstStyle/>
          <a:p>
            <a:pPr algn="ctr" defTabSz="905407">
              <a:lnSpc>
                <a:spcPct val="107000"/>
              </a:lnSpc>
              <a:spcAft>
                <a:spcPts val="800"/>
              </a:spcAft>
            </a:pPr>
            <a:r>
              <a:rPr lang="th-TH" sz="1900" b="1" dirty="0">
                <a:solidFill>
                  <a:prstClr val="black"/>
                </a:solidFill>
                <a:latin typeface="FreesiaUPC" panose="020B0604020202020204" pitchFamily="34" charset="-34"/>
                <a:ea typeface="Calibri" panose="020F0502020204030204" pitchFamily="34" charset="0"/>
                <a:cs typeface="FreesiaUPC" panose="020B0604020202020204" pitchFamily="34" charset="-34"/>
              </a:rPr>
              <a:t>เป้าประสงค์เชิงยุทธศาสตร์ </a:t>
            </a:r>
            <a:r>
              <a:rPr lang="en-US" sz="1900" b="1" dirty="0">
                <a:solidFill>
                  <a:prstClr val="black"/>
                </a:solidFill>
                <a:latin typeface="FreesiaUPC" panose="020B0604020202020204" pitchFamily="34" charset="-34"/>
                <a:ea typeface="Calibri" panose="020F0502020204030204" pitchFamily="34" charset="0"/>
                <a:cs typeface="FreesiaUPC" panose="020B0604020202020204" pitchFamily="34" charset="-34"/>
              </a:rPr>
              <a:t>: </a:t>
            </a:r>
            <a:r>
              <a:rPr lang="th-TH" sz="1900" dirty="0">
                <a:solidFill>
                  <a:prstClr val="black"/>
                </a:solidFill>
                <a:latin typeface="FreesiaUPC" panose="020B0604020202020204" pitchFamily="34" charset="-34"/>
                <a:ea typeface="Calibri" panose="020F0502020204030204" pitchFamily="34" charset="0"/>
                <a:cs typeface="FreesiaUPC" panose="020B0604020202020204" pitchFamily="34" charset="-34"/>
              </a:rPr>
              <a:t>ระดับคะแนนของดัชนีการรับรู้การทุจริต (</a:t>
            </a:r>
            <a:r>
              <a:rPr lang="en-US" sz="1900" dirty="0">
                <a:solidFill>
                  <a:prstClr val="black"/>
                </a:solidFill>
                <a:latin typeface="FreesiaUPC" panose="020B0604020202020204" pitchFamily="34" charset="-34"/>
                <a:ea typeface="Calibri" panose="020F0502020204030204" pitchFamily="34" charset="0"/>
                <a:cs typeface="FreesiaUPC" panose="020B0604020202020204" pitchFamily="34" charset="-34"/>
              </a:rPr>
              <a:t>Corruption Perceptions Index: CPI) </a:t>
            </a:r>
            <a:r>
              <a:rPr lang="th-TH" sz="1900" dirty="0">
                <a:solidFill>
                  <a:prstClr val="black"/>
                </a:solidFill>
                <a:latin typeface="FreesiaUPC" panose="020B0604020202020204" pitchFamily="34" charset="-34"/>
                <a:ea typeface="Calibri" panose="020F0502020204030204" pitchFamily="34" charset="0"/>
                <a:cs typeface="FreesiaUPC" panose="020B0604020202020204" pitchFamily="34" charset="-34"/>
              </a:rPr>
              <a:t>สูงกว่าร้อยละ 50</a:t>
            </a:r>
          </a:p>
        </p:txBody>
      </p:sp>
      <p:grpSp>
        <p:nvGrpSpPr>
          <p:cNvPr id="4" name="Group 3"/>
          <p:cNvGrpSpPr/>
          <p:nvPr/>
        </p:nvGrpSpPr>
        <p:grpSpPr>
          <a:xfrm>
            <a:off x="118174" y="2864339"/>
            <a:ext cx="8940122" cy="1577368"/>
            <a:chOff x="0" y="0"/>
            <a:chExt cx="14469035" cy="731520"/>
          </a:xfrm>
        </p:grpSpPr>
        <p:sp>
          <p:nvSpPr>
            <p:cNvPr id="6" name="Text Box 2"/>
            <p:cNvSpPr txBox="1">
              <a:spLocks noChangeArrowheads="1"/>
            </p:cNvSpPr>
            <p:nvPr/>
          </p:nvSpPr>
          <p:spPr bwMode="auto">
            <a:xfrm>
              <a:off x="0" y="0"/>
              <a:ext cx="2743200" cy="731520"/>
            </a:xfrm>
            <a:prstGeom prst="rect">
              <a:avLst/>
            </a:prstGeom>
            <a:solidFill>
              <a:srgbClr val="E7F0F9"/>
            </a:solidFill>
            <a:ln w="9525">
              <a:noFill/>
              <a:miter lim="800000"/>
              <a:headEnd/>
              <a:tailEnd/>
            </a:ln>
          </p:spPr>
          <p:txBody>
            <a:bodyPr rot="0" vert="horz" wrap="square" lIns="91440" tIns="45720" rIns="91440" bIns="45720" anchor="ctr" anchorCtr="0">
              <a:noAutofit/>
            </a:bodyPr>
            <a:lstStyle/>
            <a:p>
              <a:pPr algn="ctr" defTabSz="905407">
                <a:lnSpc>
                  <a:spcPct val="107000"/>
                </a:lnSpc>
              </a:pPr>
              <a:r>
                <a:rPr lang="th-TH" sz="2100" b="1" dirty="0">
                  <a:solidFill>
                    <a:prstClr val="black"/>
                  </a:solidFill>
                  <a:latin typeface="FreesiaUPC" panose="020B0604020202020204" pitchFamily="34" charset="-34"/>
                  <a:ea typeface="Calibri" panose="020F0502020204030204" pitchFamily="34" charset="0"/>
                  <a:cs typeface="FreesiaUPC" panose="020B0604020202020204" pitchFamily="34" charset="-34"/>
                </a:rPr>
                <a:t>วัตถุประสงค์ที่ </a:t>
              </a:r>
              <a:r>
                <a:rPr lang="en-US" sz="2100" b="1" dirty="0">
                  <a:solidFill>
                    <a:prstClr val="black"/>
                  </a:solidFill>
                  <a:latin typeface="FreesiaUPC" panose="020B0604020202020204" pitchFamily="34" charset="-34"/>
                  <a:ea typeface="Calibri" panose="020F0502020204030204" pitchFamily="34" charset="0"/>
                  <a:cs typeface="FreesiaUPC" panose="020B0604020202020204" pitchFamily="34" charset="-34"/>
                </a:rPr>
                <a:t>1 </a:t>
              </a:r>
              <a:endParaRPr lang="en-US" sz="2100" dirty="0">
                <a:solidFill>
                  <a:prstClr val="black"/>
                </a:solidFill>
                <a:latin typeface="FreesiaUPC" panose="020B0604020202020204" pitchFamily="34" charset="-34"/>
                <a:ea typeface="Calibri" panose="020F0502020204030204" pitchFamily="34" charset="0"/>
                <a:cs typeface="FreesiaUPC" panose="020B0604020202020204" pitchFamily="34" charset="-34"/>
              </a:endParaRPr>
            </a:p>
            <a:p>
              <a:pPr algn="ctr" defTabSz="905407">
                <a:lnSpc>
                  <a:spcPct val="107000"/>
                </a:lnSpc>
              </a:pPr>
              <a:r>
                <a:rPr lang="th-TH" sz="2100" dirty="0">
                  <a:solidFill>
                    <a:prstClr val="black"/>
                  </a:solidFill>
                  <a:latin typeface="FreesiaUPC" panose="020B0604020202020204" pitchFamily="34" charset="-34"/>
                  <a:ea typeface="Calibri" panose="020F0502020204030204" pitchFamily="34" charset="0"/>
                  <a:cs typeface="FreesiaUPC" panose="020B0604020202020204" pitchFamily="34" charset="-34"/>
                </a:rPr>
                <a:t>สังคมมีพฤติกรรม</a:t>
              </a:r>
              <a:endParaRPr lang="en-US" sz="2100" dirty="0">
                <a:solidFill>
                  <a:prstClr val="black"/>
                </a:solidFill>
                <a:latin typeface="FreesiaUPC" panose="020B0604020202020204" pitchFamily="34" charset="-34"/>
                <a:ea typeface="Calibri" panose="020F0502020204030204" pitchFamily="34" charset="0"/>
                <a:cs typeface="FreesiaUPC" panose="020B0604020202020204" pitchFamily="34" charset="-34"/>
              </a:endParaRPr>
            </a:p>
            <a:p>
              <a:pPr algn="ctr" defTabSz="905407">
                <a:lnSpc>
                  <a:spcPct val="107000"/>
                </a:lnSpc>
              </a:pPr>
              <a:r>
                <a:rPr lang="th-TH" sz="2100" dirty="0">
                  <a:solidFill>
                    <a:prstClr val="black"/>
                  </a:solidFill>
                  <a:latin typeface="FreesiaUPC" panose="020B0604020202020204" pitchFamily="34" charset="-34"/>
                  <a:ea typeface="Calibri" panose="020F0502020204030204" pitchFamily="34" charset="0"/>
                  <a:cs typeface="FreesiaUPC" panose="020B0604020202020204" pitchFamily="34" charset="-34"/>
                </a:rPr>
                <a:t>ร่วมต้านการทุจริตในวงกว้าง</a:t>
              </a:r>
              <a:endParaRPr lang="en-US" sz="2100" dirty="0">
                <a:solidFill>
                  <a:prstClr val="black"/>
                </a:solidFill>
                <a:latin typeface="FreesiaUPC" panose="020B0604020202020204" pitchFamily="34" charset="-34"/>
                <a:ea typeface="Calibri" panose="020F0502020204030204" pitchFamily="34" charset="0"/>
                <a:cs typeface="FreesiaUPC" panose="020B0604020202020204" pitchFamily="34" charset="-34"/>
              </a:endParaRPr>
            </a:p>
          </p:txBody>
        </p:sp>
        <p:sp>
          <p:nvSpPr>
            <p:cNvPr id="7" name="Text Box 2"/>
            <p:cNvSpPr txBox="1">
              <a:spLocks noChangeArrowheads="1"/>
            </p:cNvSpPr>
            <p:nvPr/>
          </p:nvSpPr>
          <p:spPr bwMode="auto">
            <a:xfrm>
              <a:off x="2904565" y="0"/>
              <a:ext cx="2743200" cy="731520"/>
            </a:xfrm>
            <a:prstGeom prst="rect">
              <a:avLst/>
            </a:prstGeom>
            <a:solidFill>
              <a:srgbClr val="E7F0F9"/>
            </a:solidFill>
            <a:ln w="9525">
              <a:noFill/>
              <a:miter lim="800000"/>
              <a:headEnd/>
              <a:tailEnd/>
            </a:ln>
          </p:spPr>
          <p:txBody>
            <a:bodyPr rot="0" vert="horz" wrap="square" lIns="91440" tIns="45720" rIns="91440" bIns="45720" anchor="ctr" anchorCtr="0">
              <a:noAutofit/>
            </a:bodyPr>
            <a:lstStyle/>
            <a:p>
              <a:pPr algn="ctr" defTabSz="905407">
                <a:lnSpc>
                  <a:spcPct val="107000"/>
                </a:lnSpc>
              </a:pPr>
              <a:r>
                <a:rPr lang="th-TH" sz="1800" b="1" dirty="0">
                  <a:solidFill>
                    <a:prstClr val="black"/>
                  </a:solidFill>
                  <a:latin typeface="FreesiaUPC" panose="020B0604020202020204" pitchFamily="34" charset="-34"/>
                  <a:ea typeface="Calibri" panose="020F0502020204030204" pitchFamily="34" charset="0"/>
                  <a:cs typeface="FreesiaUPC" panose="020B0604020202020204" pitchFamily="34" charset="-34"/>
                </a:rPr>
                <a:t>วัตถุประสงค์ที่ 2 </a:t>
              </a:r>
              <a:endParaRPr lang="en-US" sz="1800" dirty="0">
                <a:solidFill>
                  <a:prstClr val="black"/>
                </a:solidFill>
                <a:latin typeface="FreesiaUPC" panose="020B0604020202020204" pitchFamily="34" charset="-34"/>
                <a:ea typeface="Calibri" panose="020F0502020204030204" pitchFamily="34" charset="0"/>
                <a:cs typeface="FreesiaUPC" panose="020B0604020202020204" pitchFamily="34" charset="-34"/>
              </a:endParaRPr>
            </a:p>
            <a:p>
              <a:pPr algn="ctr" defTabSz="905407">
                <a:lnSpc>
                  <a:spcPct val="107000"/>
                </a:lnSpc>
              </a:pPr>
              <a:r>
                <a:rPr lang="th-TH" sz="1800" dirty="0">
                  <a:solidFill>
                    <a:prstClr val="black"/>
                  </a:solidFill>
                  <a:latin typeface="FreesiaUPC" panose="020B0604020202020204" pitchFamily="34" charset="-34"/>
                  <a:ea typeface="Calibri" panose="020F0502020204030204" pitchFamily="34" charset="0"/>
                  <a:cs typeface="FreesiaUPC" panose="020B0604020202020204" pitchFamily="34" charset="-34"/>
                </a:rPr>
                <a:t>เกิดวัฒนธรรมทางการเมือง (</a:t>
              </a:r>
              <a:r>
                <a:rPr lang="en-US" sz="1800" dirty="0">
                  <a:solidFill>
                    <a:prstClr val="black"/>
                  </a:solidFill>
                  <a:latin typeface="FreesiaUPC" panose="020B0604020202020204" pitchFamily="34" charset="-34"/>
                  <a:ea typeface="Calibri" panose="020F0502020204030204" pitchFamily="34" charset="0"/>
                  <a:cs typeface="FreesiaUPC" panose="020B0604020202020204" pitchFamily="34" charset="-34"/>
                </a:rPr>
                <a:t>Political Culture) </a:t>
              </a:r>
            </a:p>
            <a:p>
              <a:pPr algn="ctr" defTabSz="905407">
                <a:lnSpc>
                  <a:spcPct val="107000"/>
                </a:lnSpc>
              </a:pPr>
              <a:r>
                <a:rPr lang="th-TH" sz="1800" dirty="0">
                  <a:solidFill>
                    <a:prstClr val="black"/>
                  </a:solidFill>
                  <a:latin typeface="FreesiaUPC" panose="020B0604020202020204" pitchFamily="34" charset="-34"/>
                  <a:ea typeface="Calibri" panose="020F0502020204030204" pitchFamily="34" charset="0"/>
                  <a:cs typeface="FreesiaUPC" panose="020B0604020202020204" pitchFamily="34" charset="-34"/>
                </a:rPr>
                <a:t>มุ่งต้านการทุจริตในทุกภาคส่วน</a:t>
              </a:r>
              <a:endParaRPr lang="en-US" sz="1800" dirty="0">
                <a:solidFill>
                  <a:prstClr val="black"/>
                </a:solidFill>
                <a:latin typeface="FreesiaUPC" panose="020B0604020202020204" pitchFamily="34" charset="-34"/>
                <a:ea typeface="Calibri" panose="020F0502020204030204" pitchFamily="34" charset="0"/>
                <a:cs typeface="FreesiaUPC" panose="020B0604020202020204" pitchFamily="34" charset="-34"/>
              </a:endParaRPr>
            </a:p>
          </p:txBody>
        </p:sp>
        <p:sp>
          <p:nvSpPr>
            <p:cNvPr id="8" name="Text Box 2"/>
            <p:cNvSpPr txBox="1">
              <a:spLocks noChangeArrowheads="1"/>
            </p:cNvSpPr>
            <p:nvPr/>
          </p:nvSpPr>
          <p:spPr bwMode="auto">
            <a:xfrm>
              <a:off x="5844988" y="0"/>
              <a:ext cx="2743200" cy="731520"/>
            </a:xfrm>
            <a:prstGeom prst="rect">
              <a:avLst/>
            </a:prstGeom>
            <a:solidFill>
              <a:srgbClr val="E7F0F9"/>
            </a:solidFill>
            <a:ln w="9525">
              <a:noFill/>
              <a:miter lim="800000"/>
              <a:headEnd/>
              <a:tailEnd/>
            </a:ln>
          </p:spPr>
          <p:txBody>
            <a:bodyPr rot="0" vert="horz" wrap="square" lIns="91440" tIns="45720" rIns="91440" bIns="45720" anchor="ctr" anchorCtr="0">
              <a:noAutofit/>
            </a:bodyPr>
            <a:lstStyle/>
            <a:p>
              <a:pPr algn="ctr" defTabSz="905407">
                <a:lnSpc>
                  <a:spcPct val="107000"/>
                </a:lnSpc>
              </a:pPr>
              <a:r>
                <a:rPr lang="th-TH" sz="1800" b="1" dirty="0">
                  <a:solidFill>
                    <a:prstClr val="black"/>
                  </a:solidFill>
                  <a:latin typeface="FreesiaUPC" panose="020B0604020202020204" pitchFamily="34" charset="-34"/>
                  <a:ea typeface="Calibri" panose="020F0502020204030204" pitchFamily="34" charset="0"/>
                  <a:cs typeface="FreesiaUPC" panose="020B0604020202020204" pitchFamily="34" charset="-34"/>
                </a:rPr>
                <a:t>วัตถุประสงค์ที่ 3</a:t>
              </a:r>
              <a:endParaRPr lang="en-US" sz="1800" dirty="0">
                <a:solidFill>
                  <a:prstClr val="black"/>
                </a:solidFill>
                <a:latin typeface="FreesiaUPC" panose="020B0604020202020204" pitchFamily="34" charset="-34"/>
                <a:ea typeface="Calibri" panose="020F0502020204030204" pitchFamily="34" charset="0"/>
                <a:cs typeface="FreesiaUPC" panose="020B0604020202020204" pitchFamily="34" charset="-34"/>
              </a:endParaRPr>
            </a:p>
            <a:p>
              <a:pPr algn="ctr" defTabSz="905407">
                <a:lnSpc>
                  <a:spcPct val="107000"/>
                </a:lnSpc>
              </a:pPr>
              <a:r>
                <a:rPr lang="th-TH" sz="1800" dirty="0">
                  <a:solidFill>
                    <a:prstClr val="black"/>
                  </a:solidFill>
                  <a:latin typeface="FreesiaUPC" panose="020B0604020202020204" pitchFamily="34" charset="-34"/>
                  <a:ea typeface="Calibri" panose="020F0502020204030204" pitchFamily="34" charset="0"/>
                  <a:cs typeface="FreesiaUPC" panose="020B0604020202020204" pitchFamily="34" charset="-34"/>
                </a:rPr>
                <a:t>การทุจริตถูกยับยั้งอย่างเท่าทันด้วยนวัตกรรม กลไกป้องกันการทุจริตและระบบบริหารจัดการ </a:t>
              </a:r>
            </a:p>
            <a:p>
              <a:pPr algn="ctr" defTabSz="905407">
                <a:lnSpc>
                  <a:spcPct val="107000"/>
                </a:lnSpc>
              </a:pPr>
              <a:r>
                <a:rPr lang="th-TH" sz="1800" dirty="0">
                  <a:solidFill>
                    <a:prstClr val="black"/>
                  </a:solidFill>
                  <a:latin typeface="FreesiaUPC" panose="020B0604020202020204" pitchFamily="34" charset="-34"/>
                  <a:ea typeface="Calibri" panose="020F0502020204030204" pitchFamily="34" charset="0"/>
                  <a:cs typeface="FreesiaUPC" panose="020B0604020202020204" pitchFamily="34" charset="-34"/>
                </a:rPr>
                <a:t>ตามหลักธรรมาภิบาล</a:t>
              </a:r>
              <a:endParaRPr lang="en-US" sz="1800" dirty="0">
                <a:solidFill>
                  <a:prstClr val="black"/>
                </a:solidFill>
                <a:latin typeface="FreesiaUPC" panose="020B0604020202020204" pitchFamily="34" charset="-34"/>
                <a:ea typeface="Calibri" panose="020F0502020204030204" pitchFamily="34" charset="0"/>
                <a:cs typeface="FreesiaUPC" panose="020B0604020202020204" pitchFamily="34" charset="-34"/>
              </a:endParaRPr>
            </a:p>
          </p:txBody>
        </p:sp>
        <p:sp>
          <p:nvSpPr>
            <p:cNvPr id="9" name="Text Box 2"/>
            <p:cNvSpPr txBox="1">
              <a:spLocks noChangeArrowheads="1"/>
            </p:cNvSpPr>
            <p:nvPr/>
          </p:nvSpPr>
          <p:spPr bwMode="auto">
            <a:xfrm>
              <a:off x="8767482" y="0"/>
              <a:ext cx="2743200" cy="731520"/>
            </a:xfrm>
            <a:prstGeom prst="rect">
              <a:avLst/>
            </a:prstGeom>
            <a:solidFill>
              <a:srgbClr val="E7F0F9"/>
            </a:solidFill>
            <a:ln w="9525">
              <a:noFill/>
              <a:miter lim="800000"/>
              <a:headEnd/>
              <a:tailEnd/>
            </a:ln>
          </p:spPr>
          <p:txBody>
            <a:bodyPr rot="0" vert="horz" wrap="square" lIns="91440" tIns="45720" rIns="91440" bIns="45720" anchor="ctr" anchorCtr="0">
              <a:noAutofit/>
            </a:bodyPr>
            <a:lstStyle/>
            <a:p>
              <a:pPr algn="ctr" defTabSz="905407">
                <a:lnSpc>
                  <a:spcPct val="107000"/>
                </a:lnSpc>
              </a:pPr>
              <a:r>
                <a:rPr lang="th-TH" sz="1800" b="1" dirty="0">
                  <a:solidFill>
                    <a:prstClr val="black"/>
                  </a:solidFill>
                  <a:latin typeface="FreesiaUPC" panose="020B0604020202020204" pitchFamily="34" charset="-34"/>
                  <a:ea typeface="Calibri" panose="020F0502020204030204" pitchFamily="34" charset="0"/>
                  <a:cs typeface="FreesiaUPC" panose="020B0604020202020204" pitchFamily="34" charset="-34"/>
                </a:rPr>
                <a:t>วัตถุประสงค์ที่ 4</a:t>
              </a:r>
              <a:endParaRPr lang="en-US" sz="1800" dirty="0">
                <a:solidFill>
                  <a:prstClr val="black"/>
                </a:solidFill>
                <a:latin typeface="FreesiaUPC" panose="020B0604020202020204" pitchFamily="34" charset="-34"/>
                <a:ea typeface="Calibri" panose="020F0502020204030204" pitchFamily="34" charset="0"/>
                <a:cs typeface="FreesiaUPC" panose="020B0604020202020204" pitchFamily="34" charset="-34"/>
              </a:endParaRPr>
            </a:p>
            <a:p>
              <a:pPr algn="ctr" defTabSz="905407">
                <a:lnSpc>
                  <a:spcPct val="107000"/>
                </a:lnSpc>
              </a:pPr>
              <a:r>
                <a:rPr lang="th-TH" sz="1800" spc="-21" dirty="0">
                  <a:solidFill>
                    <a:prstClr val="black"/>
                  </a:solidFill>
                  <a:latin typeface="FreesiaUPC" panose="020B0604020202020204" pitchFamily="34" charset="-34"/>
                  <a:ea typeface="Calibri" panose="020F0502020204030204" pitchFamily="34" charset="0"/>
                  <a:cs typeface="FreesiaUPC" panose="020B0604020202020204" pitchFamily="34" charset="-34"/>
                </a:rPr>
                <a:t>การปราบปรามการทุจริตและการบังคับใช้กฎหมาย</a:t>
              </a:r>
              <a:endParaRPr lang="en-US" sz="1800" dirty="0">
                <a:solidFill>
                  <a:prstClr val="black"/>
                </a:solidFill>
                <a:latin typeface="FreesiaUPC" panose="020B0604020202020204" pitchFamily="34" charset="-34"/>
                <a:ea typeface="Calibri" panose="020F0502020204030204" pitchFamily="34" charset="0"/>
                <a:cs typeface="FreesiaUPC" panose="020B0604020202020204" pitchFamily="34" charset="-34"/>
              </a:endParaRPr>
            </a:p>
            <a:p>
              <a:pPr algn="ctr" defTabSz="905407">
                <a:lnSpc>
                  <a:spcPct val="107000"/>
                </a:lnSpc>
              </a:pPr>
              <a:r>
                <a:rPr lang="th-TH" sz="1800" spc="-21" dirty="0">
                  <a:solidFill>
                    <a:prstClr val="black"/>
                  </a:solidFill>
                  <a:latin typeface="FreesiaUPC" panose="020B0604020202020204" pitchFamily="34" charset="-34"/>
                  <a:ea typeface="Calibri" panose="020F0502020204030204" pitchFamily="34" charset="0"/>
                  <a:cs typeface="FreesiaUPC" panose="020B0604020202020204" pitchFamily="34" charset="-34"/>
                </a:rPr>
                <a:t>มีความรวดเร็ว เป็นธรรมและได้รับความร่วมมือจากประชาชน</a:t>
              </a:r>
              <a:endParaRPr lang="en-US" sz="1800" dirty="0">
                <a:solidFill>
                  <a:prstClr val="black"/>
                </a:solidFill>
                <a:latin typeface="FreesiaUPC" panose="020B0604020202020204" pitchFamily="34" charset="-34"/>
                <a:ea typeface="Calibri" panose="020F0502020204030204" pitchFamily="34" charset="0"/>
                <a:cs typeface="FreesiaUPC" panose="020B0604020202020204" pitchFamily="34" charset="-34"/>
              </a:endParaRPr>
            </a:p>
          </p:txBody>
        </p:sp>
        <p:sp>
          <p:nvSpPr>
            <p:cNvPr id="10" name="Text Box 2"/>
            <p:cNvSpPr txBox="1">
              <a:spLocks noChangeArrowheads="1"/>
            </p:cNvSpPr>
            <p:nvPr/>
          </p:nvSpPr>
          <p:spPr bwMode="auto">
            <a:xfrm>
              <a:off x="11725835" y="0"/>
              <a:ext cx="2743200" cy="731520"/>
            </a:xfrm>
            <a:prstGeom prst="rect">
              <a:avLst/>
            </a:prstGeom>
            <a:solidFill>
              <a:srgbClr val="E7F0F9"/>
            </a:solidFill>
            <a:ln w="9525">
              <a:noFill/>
              <a:miter lim="800000"/>
              <a:headEnd/>
              <a:tailEnd/>
            </a:ln>
          </p:spPr>
          <p:txBody>
            <a:bodyPr rot="0" vert="horz" wrap="square" lIns="91440" tIns="45720" rIns="91440" bIns="45720" anchor="ctr" anchorCtr="0">
              <a:noAutofit/>
            </a:bodyPr>
            <a:lstStyle/>
            <a:p>
              <a:pPr algn="ctr" defTabSz="905407">
                <a:lnSpc>
                  <a:spcPct val="107000"/>
                </a:lnSpc>
              </a:pPr>
              <a:r>
                <a:rPr lang="th-TH" sz="1800" b="1" dirty="0">
                  <a:solidFill>
                    <a:prstClr val="black"/>
                  </a:solidFill>
                  <a:latin typeface="FreesiaUPC" panose="020B0604020202020204" pitchFamily="34" charset="-34"/>
                  <a:ea typeface="Calibri" panose="020F0502020204030204" pitchFamily="34" charset="0"/>
                  <a:cs typeface="FreesiaUPC" panose="020B0604020202020204" pitchFamily="34" charset="-34"/>
                </a:rPr>
                <a:t>วัตถุประสงค์ที่</a:t>
              </a:r>
              <a:r>
                <a:rPr lang="th-TH" sz="1800" dirty="0">
                  <a:solidFill>
                    <a:prstClr val="black"/>
                  </a:solidFill>
                  <a:latin typeface="FreesiaUPC" panose="020B0604020202020204" pitchFamily="34" charset="-34"/>
                  <a:ea typeface="Calibri" panose="020F0502020204030204" pitchFamily="34" charset="0"/>
                  <a:cs typeface="FreesiaUPC" panose="020B0604020202020204" pitchFamily="34" charset="-34"/>
                </a:rPr>
                <a:t> 5</a:t>
              </a:r>
              <a:endParaRPr lang="en-US" sz="1800" dirty="0">
                <a:solidFill>
                  <a:prstClr val="black"/>
                </a:solidFill>
                <a:latin typeface="FreesiaUPC" panose="020B0604020202020204" pitchFamily="34" charset="-34"/>
                <a:ea typeface="Calibri" panose="020F0502020204030204" pitchFamily="34" charset="0"/>
                <a:cs typeface="FreesiaUPC" panose="020B0604020202020204" pitchFamily="34" charset="-34"/>
              </a:endParaRPr>
            </a:p>
            <a:p>
              <a:pPr algn="ctr" defTabSz="905407">
                <a:lnSpc>
                  <a:spcPct val="107000"/>
                </a:lnSpc>
              </a:pPr>
              <a:r>
                <a:rPr lang="th-TH" sz="1800" spc="-31" dirty="0">
                  <a:solidFill>
                    <a:prstClr val="black"/>
                  </a:solidFill>
                  <a:latin typeface="FreesiaUPC" panose="020B0604020202020204" pitchFamily="34" charset="-34"/>
                  <a:ea typeface="Calibri" panose="020F0502020204030204" pitchFamily="34" charset="0"/>
                  <a:cs typeface="FreesiaUPC" panose="020B0604020202020204" pitchFamily="34" charset="-34"/>
                </a:rPr>
                <a:t>ดัชนีการรับรู้การทุจริต (</a:t>
              </a:r>
              <a:r>
                <a:rPr lang="en-US" sz="1800" spc="-31" dirty="0">
                  <a:solidFill>
                    <a:prstClr val="black"/>
                  </a:solidFill>
                  <a:latin typeface="FreesiaUPC" panose="020B0604020202020204" pitchFamily="34" charset="-34"/>
                  <a:ea typeface="Calibri" panose="020F0502020204030204" pitchFamily="34" charset="0"/>
                  <a:cs typeface="FreesiaUPC" panose="020B0604020202020204" pitchFamily="34" charset="-34"/>
                </a:rPr>
                <a:t>Corruption Perceptions Index: CPI) </a:t>
              </a:r>
              <a:r>
                <a:rPr lang="th-TH" sz="1800" dirty="0">
                  <a:solidFill>
                    <a:prstClr val="black"/>
                  </a:solidFill>
                  <a:latin typeface="FreesiaUPC" panose="020B0604020202020204" pitchFamily="34" charset="-34"/>
                  <a:ea typeface="Calibri" panose="020F0502020204030204" pitchFamily="34" charset="0"/>
                  <a:cs typeface="FreesiaUPC" panose="020B0604020202020204" pitchFamily="34" charset="-34"/>
                </a:rPr>
                <a:t>ของประเทศไทยมีค่าคะแนนในระดับที่สูงขึ้น</a:t>
              </a:r>
              <a:endParaRPr lang="en-US" sz="1800" dirty="0">
                <a:solidFill>
                  <a:prstClr val="black"/>
                </a:solidFill>
                <a:latin typeface="FreesiaUPC" panose="020B0604020202020204" pitchFamily="34" charset="-34"/>
                <a:ea typeface="Calibri" panose="020F0502020204030204" pitchFamily="34" charset="0"/>
                <a:cs typeface="FreesiaUPC" panose="020B0604020202020204" pitchFamily="34" charset="-34"/>
              </a:endParaRPr>
            </a:p>
          </p:txBody>
        </p:sp>
      </p:grpSp>
      <p:grpSp>
        <p:nvGrpSpPr>
          <p:cNvPr id="12" name="Group 11"/>
          <p:cNvGrpSpPr/>
          <p:nvPr/>
        </p:nvGrpSpPr>
        <p:grpSpPr>
          <a:xfrm>
            <a:off x="123202" y="302931"/>
            <a:ext cx="8929526" cy="1420460"/>
            <a:chOff x="124511" y="159026"/>
            <a:chExt cx="11906035" cy="1173528"/>
          </a:xfrm>
        </p:grpSpPr>
        <p:sp>
          <p:nvSpPr>
            <p:cNvPr id="5" name="Text Box 2"/>
            <p:cNvSpPr txBox="1">
              <a:spLocks noChangeArrowheads="1"/>
            </p:cNvSpPr>
            <p:nvPr/>
          </p:nvSpPr>
          <p:spPr bwMode="auto">
            <a:xfrm>
              <a:off x="124511" y="159026"/>
              <a:ext cx="11906035" cy="964342"/>
            </a:xfrm>
            <a:prstGeom prst="roundRect">
              <a:avLst/>
            </a:prstGeom>
            <a:solidFill>
              <a:schemeClr val="bg1">
                <a:lumMod val="95000"/>
              </a:schemeClr>
            </a:solidFill>
            <a:ln w="9525">
              <a:noFill/>
              <a:miter lim="800000"/>
              <a:headEnd/>
              <a:tailEnd/>
            </a:ln>
          </p:spPr>
          <p:txBody>
            <a:bodyPr rot="0" vert="horz" wrap="square" lIns="91440" tIns="45720" rIns="91440" bIns="45720" anchor="t" anchorCtr="0">
              <a:noAutofit/>
            </a:bodyPr>
            <a:lstStyle/>
            <a:p>
              <a:pPr algn="ctr" defTabSz="905407">
                <a:lnSpc>
                  <a:spcPct val="107000"/>
                </a:lnSpc>
              </a:pPr>
              <a:r>
                <a:rPr lang="th-TH" b="1" dirty="0">
                  <a:solidFill>
                    <a:srgbClr val="002060"/>
                  </a:solidFill>
                  <a:latin typeface="FreesiaUPC" panose="020B0604020202020204" pitchFamily="34" charset="-34"/>
                  <a:ea typeface="Calibri" panose="020F0502020204030204" pitchFamily="34" charset="0"/>
                  <a:cs typeface="FreesiaUPC" panose="020B0604020202020204" pitchFamily="34" charset="-34"/>
                </a:rPr>
                <a:t>วิสัยทัศน์</a:t>
              </a:r>
              <a:endParaRPr lang="en-US" sz="1900" b="1" dirty="0">
                <a:solidFill>
                  <a:srgbClr val="002060"/>
                </a:solidFill>
                <a:latin typeface="FreesiaUPC" panose="020B0604020202020204" pitchFamily="34" charset="-34"/>
                <a:ea typeface="Calibri" panose="020F0502020204030204" pitchFamily="34" charset="0"/>
                <a:cs typeface="FreesiaUPC" panose="020B0604020202020204" pitchFamily="34" charset="-34"/>
              </a:endParaRPr>
            </a:p>
            <a:p>
              <a:pPr algn="ctr" defTabSz="905407">
                <a:lnSpc>
                  <a:spcPct val="107000"/>
                </a:lnSpc>
              </a:pPr>
              <a:r>
                <a:rPr lang="th-TH" sz="2400" dirty="0">
                  <a:solidFill>
                    <a:srgbClr val="FFFFFF"/>
                  </a:solidFill>
                  <a:latin typeface="FreesiaUPC" panose="020B0604020202020204" pitchFamily="34" charset="-34"/>
                  <a:ea typeface="Calibri" panose="020F0502020204030204" pitchFamily="34" charset="0"/>
                  <a:cs typeface="FreesiaUPC" panose="020B0604020202020204" pitchFamily="34" charset="-34"/>
                </a:rPr>
                <a:t> </a:t>
              </a:r>
              <a:endParaRPr lang="en-US" sz="1500" dirty="0">
                <a:solidFill>
                  <a:prstClr val="black"/>
                </a:solidFill>
                <a:latin typeface="FreesiaUPC" panose="020B0604020202020204" pitchFamily="34" charset="-34"/>
                <a:ea typeface="Calibri" panose="020F0502020204030204" pitchFamily="34" charset="0"/>
                <a:cs typeface="FreesiaUPC" panose="020B0604020202020204" pitchFamily="34" charset="-34"/>
              </a:endParaRPr>
            </a:p>
          </p:txBody>
        </p:sp>
        <p:sp>
          <p:nvSpPr>
            <p:cNvPr id="11" name="Text Box 2"/>
            <p:cNvSpPr txBox="1">
              <a:spLocks noChangeArrowheads="1"/>
            </p:cNvSpPr>
            <p:nvPr/>
          </p:nvSpPr>
          <p:spPr bwMode="auto">
            <a:xfrm>
              <a:off x="1441711" y="494513"/>
              <a:ext cx="9242314" cy="838041"/>
            </a:xfrm>
            <a:prstGeom prst="rect">
              <a:avLst/>
            </a:prstGeom>
            <a:noFill/>
            <a:ln w="9525">
              <a:noFill/>
              <a:miter lim="800000"/>
              <a:headEnd/>
              <a:tailEnd/>
            </a:ln>
          </p:spPr>
          <p:txBody>
            <a:bodyPr rot="0" vert="horz" wrap="square" lIns="91440" tIns="45720" rIns="91440" bIns="45720" anchor="t" anchorCtr="0">
              <a:spAutoFit/>
            </a:bodyPr>
            <a:lstStyle/>
            <a:p>
              <a:pPr algn="ctr" defTabSz="905407">
                <a:lnSpc>
                  <a:spcPct val="107000"/>
                </a:lnSpc>
              </a:pPr>
              <a:r>
                <a:rPr lang="th-TH" b="1" spc="71" dirty="0">
                  <a:solidFill>
                    <a:srgbClr val="002060"/>
                  </a:solidFill>
                  <a:ea typeface="Calibri" panose="020F0502020204030204" pitchFamily="34" charset="0"/>
                  <a:cs typeface="TH SarabunIT๙" panose="020B0500040200020003" pitchFamily="34" charset="-34"/>
                </a:rPr>
                <a:t>ประเทศไทยใสสะอาด ไทยทั้งชาติต้านทุจริต </a:t>
              </a:r>
              <a:r>
                <a:rPr lang="th-TH" sz="2400" b="1" spc="71" dirty="0">
                  <a:solidFill>
                    <a:srgbClr val="002060"/>
                  </a:solidFill>
                  <a:ea typeface="Calibri" panose="020F0502020204030204" pitchFamily="34" charset="0"/>
                  <a:cs typeface="TH SarabunIT๙" panose="020B0500040200020003" pitchFamily="34" charset="-34"/>
                </a:rPr>
                <a:t> </a:t>
              </a:r>
              <a:r>
                <a:rPr lang="en-US" b="1" spc="71" dirty="0">
                  <a:solidFill>
                    <a:srgbClr val="002060"/>
                  </a:solidFill>
                  <a:latin typeface="TH SarabunIT๙" panose="020B0500040200020003" pitchFamily="34" charset="-34"/>
                  <a:ea typeface="Calibri" panose="020F0502020204030204" pitchFamily="34" charset="0"/>
                  <a:cs typeface="Cordia New" panose="020B0304020202020204" pitchFamily="34" charset="-34"/>
                </a:rPr>
                <a:t>(Zero Tolerance &amp; Clean Thailand)</a:t>
              </a:r>
              <a:endParaRPr lang="en-US" sz="1200" dirty="0">
                <a:solidFill>
                  <a:srgbClr val="002060"/>
                </a:solidFill>
                <a:ea typeface="Calibri" panose="020F0502020204030204" pitchFamily="34" charset="0"/>
                <a:cs typeface="Cordia New" panose="020B0304020202020204" pitchFamily="34" charset="-34"/>
              </a:endParaRPr>
            </a:p>
          </p:txBody>
        </p:sp>
      </p:grpSp>
      <p:sp>
        <p:nvSpPr>
          <p:cNvPr id="15" name="Text Box 2"/>
          <p:cNvSpPr txBox="1">
            <a:spLocks noChangeArrowheads="1"/>
          </p:cNvSpPr>
          <p:nvPr/>
        </p:nvSpPr>
        <p:spPr bwMode="auto">
          <a:xfrm>
            <a:off x="7627871" y="4521619"/>
            <a:ext cx="1438552" cy="1723159"/>
          </a:xfrm>
          <a:prstGeom prst="roundRect">
            <a:avLst/>
          </a:prstGeom>
          <a:solidFill>
            <a:srgbClr val="6FC8F5"/>
          </a:solidFill>
          <a:ln w="9525">
            <a:noFill/>
            <a:miter lim="800000"/>
            <a:headEnd/>
            <a:tailEnd/>
          </a:ln>
        </p:spPr>
        <p:txBody>
          <a:bodyPr rot="0" vert="horz" wrap="square" lIns="90637" tIns="45685" rIns="90637" bIns="45685" anchor="ctr" anchorCtr="0">
            <a:noAutofit/>
          </a:bodyPr>
          <a:lstStyle/>
          <a:p>
            <a:pPr algn="ctr" defTabSz="905407"/>
            <a:r>
              <a:rPr lang="th-TH" sz="1900" b="1" u="sng" dirty="0">
                <a:solidFill>
                  <a:prstClr val="black"/>
                </a:solidFill>
                <a:latin typeface="FreesiaUPC" panose="020B0604020202020204" pitchFamily="34" charset="-34"/>
                <a:ea typeface="Calibri" panose="020F0502020204030204" pitchFamily="34" charset="0"/>
                <a:cs typeface="FreesiaUPC" panose="020B0604020202020204" pitchFamily="34" charset="-34"/>
              </a:rPr>
              <a:t>ยุทธศาสตร์ที่ 6</a:t>
            </a:r>
            <a:endParaRPr lang="en-US" sz="1200" u="sng" dirty="0">
              <a:solidFill>
                <a:prstClr val="black"/>
              </a:solidFill>
              <a:latin typeface="FreesiaUPC" panose="020B0604020202020204" pitchFamily="34" charset="-34"/>
              <a:ea typeface="Calibri" panose="020F0502020204030204" pitchFamily="34" charset="0"/>
              <a:cs typeface="FreesiaUPC" panose="020B0604020202020204" pitchFamily="34" charset="-34"/>
            </a:endParaRPr>
          </a:p>
          <a:p>
            <a:pPr algn="ctr" defTabSz="905407"/>
            <a:r>
              <a:rPr lang="th-TH" sz="1900" b="1" spc="-51" dirty="0">
                <a:solidFill>
                  <a:prstClr val="black"/>
                </a:solidFill>
                <a:latin typeface="FreesiaUPC" panose="020B0604020202020204" pitchFamily="34" charset="-34"/>
                <a:ea typeface="Calibri" panose="020F0502020204030204" pitchFamily="34" charset="0"/>
                <a:cs typeface="FreesiaUPC" panose="020B0604020202020204" pitchFamily="34" charset="-34"/>
              </a:rPr>
              <a:t>ยกระดับคะแนนดัชนี</a:t>
            </a:r>
          </a:p>
          <a:p>
            <a:pPr algn="ctr" defTabSz="905407"/>
            <a:r>
              <a:rPr lang="th-TH" sz="1900" b="1" spc="-51" dirty="0">
                <a:solidFill>
                  <a:prstClr val="black"/>
                </a:solidFill>
                <a:latin typeface="FreesiaUPC" panose="020B0604020202020204" pitchFamily="34" charset="-34"/>
                <a:ea typeface="Calibri" panose="020F0502020204030204" pitchFamily="34" charset="0"/>
                <a:cs typeface="FreesiaUPC" panose="020B0604020202020204" pitchFamily="34" charset="-34"/>
              </a:rPr>
              <a:t>การรับรู้การทุจริต</a:t>
            </a:r>
            <a:r>
              <a:rPr lang="th-TH" sz="2400" b="1" dirty="0">
                <a:solidFill>
                  <a:prstClr val="black"/>
                </a:solidFill>
                <a:latin typeface="FreesiaUPC" panose="020B0604020202020204" pitchFamily="34" charset="-34"/>
                <a:ea typeface="Calibri" panose="020F0502020204030204" pitchFamily="34" charset="0"/>
                <a:cs typeface="FreesiaUPC" panose="020B0604020202020204" pitchFamily="34" charset="-34"/>
              </a:rPr>
              <a:t> </a:t>
            </a:r>
          </a:p>
          <a:p>
            <a:pPr algn="ctr" defTabSz="905407"/>
            <a:r>
              <a:rPr lang="th-TH" sz="1200" spc="-21" dirty="0">
                <a:solidFill>
                  <a:prstClr val="black"/>
                </a:solidFill>
                <a:latin typeface="FreesiaUPC" panose="020B0604020202020204" pitchFamily="34" charset="-34"/>
                <a:ea typeface="Calibri" panose="020F0502020204030204" pitchFamily="34" charset="0"/>
                <a:cs typeface="FreesiaUPC" panose="020B0604020202020204" pitchFamily="34" charset="-34"/>
              </a:rPr>
              <a:t>(</a:t>
            </a:r>
            <a:r>
              <a:rPr lang="en-US" sz="1200" spc="-21" dirty="0">
                <a:solidFill>
                  <a:prstClr val="black"/>
                </a:solidFill>
                <a:latin typeface="FreesiaUPC" panose="020B0604020202020204" pitchFamily="34" charset="-34"/>
                <a:ea typeface="Calibri" panose="020F0502020204030204" pitchFamily="34" charset="0"/>
                <a:cs typeface="FreesiaUPC" panose="020B0604020202020204" pitchFamily="34" charset="-34"/>
              </a:rPr>
              <a:t>Corruption Perceptions Index: CPI)</a:t>
            </a:r>
          </a:p>
          <a:p>
            <a:pPr algn="ctr" defTabSz="905407"/>
            <a:r>
              <a:rPr lang="th-TH" sz="1900" b="1" dirty="0">
                <a:solidFill>
                  <a:prstClr val="black"/>
                </a:solidFill>
                <a:latin typeface="FreesiaUPC" panose="020B0604020202020204" pitchFamily="34" charset="-34"/>
                <a:ea typeface="Calibri" panose="020F0502020204030204" pitchFamily="34" charset="0"/>
                <a:cs typeface="FreesiaUPC" panose="020B0604020202020204" pitchFamily="34" charset="-34"/>
              </a:rPr>
              <a:t>ของประเทศไทย</a:t>
            </a:r>
            <a:endParaRPr lang="en-US" sz="1200" dirty="0">
              <a:solidFill>
                <a:prstClr val="black"/>
              </a:solidFill>
              <a:latin typeface="FreesiaUPC" panose="020B0604020202020204" pitchFamily="34" charset="-34"/>
              <a:ea typeface="Calibri" panose="020F0502020204030204" pitchFamily="34" charset="0"/>
              <a:cs typeface="FreesiaUPC" panose="020B0604020202020204" pitchFamily="34" charset="-34"/>
            </a:endParaRPr>
          </a:p>
        </p:txBody>
      </p:sp>
      <p:sp>
        <p:nvSpPr>
          <p:cNvPr id="16" name="Text Box 2"/>
          <p:cNvSpPr txBox="1">
            <a:spLocks noChangeArrowheads="1"/>
          </p:cNvSpPr>
          <p:nvPr/>
        </p:nvSpPr>
        <p:spPr bwMode="auto">
          <a:xfrm>
            <a:off x="73695" y="4527895"/>
            <a:ext cx="1438552" cy="1723159"/>
          </a:xfrm>
          <a:prstGeom prst="roundRect">
            <a:avLst/>
          </a:prstGeom>
          <a:solidFill>
            <a:srgbClr val="6FC8F5"/>
          </a:solidFill>
          <a:ln w="9525">
            <a:noFill/>
            <a:miter lim="800000"/>
            <a:headEnd/>
            <a:tailEnd/>
          </a:ln>
        </p:spPr>
        <p:txBody>
          <a:bodyPr rot="0" vert="horz" wrap="square" lIns="90637" tIns="45685" rIns="90637" bIns="45685" anchor="ctr" anchorCtr="0">
            <a:noAutofit/>
          </a:bodyPr>
          <a:lstStyle/>
          <a:p>
            <a:pPr algn="ctr" defTabSz="905407">
              <a:lnSpc>
                <a:spcPct val="107000"/>
              </a:lnSpc>
            </a:pPr>
            <a:r>
              <a:rPr lang="th-TH" sz="2100" b="1" u="sng" dirty="0">
                <a:solidFill>
                  <a:prstClr val="black"/>
                </a:solidFill>
                <a:latin typeface="FreesiaUPC" panose="020B0604020202020204" pitchFamily="34" charset="-34"/>
                <a:ea typeface="Calibri" panose="020F0502020204030204" pitchFamily="34" charset="0"/>
                <a:cs typeface="FreesiaUPC" panose="020B0604020202020204" pitchFamily="34" charset="-34"/>
              </a:rPr>
              <a:t>ยุทธศาสตร์ที่ </a:t>
            </a:r>
            <a:r>
              <a:rPr lang="en-US" sz="2100" b="1" u="sng" dirty="0">
                <a:solidFill>
                  <a:prstClr val="black"/>
                </a:solidFill>
                <a:latin typeface="FreesiaUPC" panose="020B0604020202020204" pitchFamily="34" charset="-34"/>
                <a:ea typeface="Calibri" panose="020F0502020204030204" pitchFamily="34" charset="0"/>
                <a:cs typeface="FreesiaUPC" panose="020B0604020202020204" pitchFamily="34" charset="-34"/>
              </a:rPr>
              <a:t>1 </a:t>
            </a:r>
            <a:br>
              <a:rPr lang="en-US" sz="2100" b="1" u="sng" dirty="0">
                <a:solidFill>
                  <a:prstClr val="black"/>
                </a:solidFill>
                <a:latin typeface="FreesiaUPC" panose="020B0604020202020204" pitchFamily="34" charset="-34"/>
                <a:ea typeface="Calibri" panose="020F0502020204030204" pitchFamily="34" charset="0"/>
                <a:cs typeface="FreesiaUPC" panose="020B0604020202020204" pitchFamily="34" charset="-34"/>
              </a:rPr>
            </a:br>
            <a:r>
              <a:rPr lang="th-TH" sz="2100" b="1" dirty="0">
                <a:solidFill>
                  <a:prstClr val="black"/>
                </a:solidFill>
                <a:latin typeface="FreesiaUPC" panose="020B0604020202020204" pitchFamily="34" charset="-34"/>
                <a:ea typeface="Calibri" panose="020F0502020204030204" pitchFamily="34" charset="0"/>
                <a:cs typeface="FreesiaUPC" panose="020B0604020202020204" pitchFamily="34" charset="-34"/>
              </a:rPr>
              <a:t>สร้างสังคม</a:t>
            </a:r>
            <a:endParaRPr lang="en-US" sz="1200" dirty="0">
              <a:solidFill>
                <a:prstClr val="black"/>
              </a:solidFill>
              <a:latin typeface="FreesiaUPC" panose="020B0604020202020204" pitchFamily="34" charset="-34"/>
              <a:ea typeface="Calibri" panose="020F0502020204030204" pitchFamily="34" charset="0"/>
              <a:cs typeface="FreesiaUPC" panose="020B0604020202020204" pitchFamily="34" charset="-34"/>
            </a:endParaRPr>
          </a:p>
          <a:p>
            <a:pPr algn="ctr" defTabSz="905407">
              <a:lnSpc>
                <a:spcPct val="107000"/>
              </a:lnSpc>
            </a:pPr>
            <a:r>
              <a:rPr lang="th-TH" sz="2100" b="1" dirty="0">
                <a:solidFill>
                  <a:prstClr val="black"/>
                </a:solidFill>
                <a:latin typeface="FreesiaUPC" panose="020B0604020202020204" pitchFamily="34" charset="-34"/>
                <a:ea typeface="Calibri" panose="020F0502020204030204" pitchFamily="34" charset="0"/>
                <a:cs typeface="FreesiaUPC" panose="020B0604020202020204" pitchFamily="34" charset="-34"/>
              </a:rPr>
              <a:t>ที่ไม่ทนต่อการทุจริต</a:t>
            </a:r>
            <a:endParaRPr lang="en-US" sz="1200" dirty="0">
              <a:solidFill>
                <a:prstClr val="black"/>
              </a:solidFill>
              <a:latin typeface="FreesiaUPC" panose="020B0604020202020204" pitchFamily="34" charset="-34"/>
              <a:ea typeface="Calibri" panose="020F0502020204030204" pitchFamily="34" charset="0"/>
              <a:cs typeface="FreesiaUPC" panose="020B0604020202020204" pitchFamily="34" charset="-34"/>
            </a:endParaRPr>
          </a:p>
        </p:txBody>
      </p:sp>
      <p:sp>
        <p:nvSpPr>
          <p:cNvPr id="17" name="Text Box 2"/>
          <p:cNvSpPr txBox="1">
            <a:spLocks noChangeArrowheads="1"/>
          </p:cNvSpPr>
          <p:nvPr/>
        </p:nvSpPr>
        <p:spPr bwMode="auto">
          <a:xfrm>
            <a:off x="3095877" y="4521620"/>
            <a:ext cx="1438552" cy="1723159"/>
          </a:xfrm>
          <a:prstGeom prst="roundRect">
            <a:avLst/>
          </a:prstGeom>
          <a:solidFill>
            <a:srgbClr val="6FC8F5"/>
          </a:solidFill>
          <a:ln w="9525">
            <a:noFill/>
            <a:miter lim="800000"/>
            <a:headEnd/>
            <a:tailEnd/>
          </a:ln>
        </p:spPr>
        <p:txBody>
          <a:bodyPr rot="0" vert="horz" wrap="square" lIns="90637" tIns="45685" rIns="90637" bIns="45685" anchor="ctr" anchorCtr="0">
            <a:noAutofit/>
          </a:bodyPr>
          <a:lstStyle/>
          <a:p>
            <a:pPr algn="ctr" defTabSz="905407">
              <a:lnSpc>
                <a:spcPct val="107000"/>
              </a:lnSpc>
            </a:pPr>
            <a:r>
              <a:rPr lang="th-TH" sz="2100" b="1" u="sng" dirty="0">
                <a:solidFill>
                  <a:prstClr val="black"/>
                </a:solidFill>
                <a:latin typeface="FreesiaUPC" panose="020B0604020202020204" pitchFamily="34" charset="-34"/>
                <a:ea typeface="Calibri" panose="020F0502020204030204" pitchFamily="34" charset="0"/>
                <a:cs typeface="FreesiaUPC" panose="020B0604020202020204" pitchFamily="34" charset="-34"/>
              </a:rPr>
              <a:t>ยุทธศาสตร์ที่ 3</a:t>
            </a:r>
            <a:endParaRPr lang="en-US" sz="1200" u="sng" dirty="0">
              <a:solidFill>
                <a:prstClr val="black"/>
              </a:solidFill>
              <a:latin typeface="FreesiaUPC" panose="020B0604020202020204" pitchFamily="34" charset="-34"/>
              <a:ea typeface="Calibri" panose="020F0502020204030204" pitchFamily="34" charset="0"/>
              <a:cs typeface="FreesiaUPC" panose="020B0604020202020204" pitchFamily="34" charset="-34"/>
            </a:endParaRPr>
          </a:p>
          <a:p>
            <a:pPr algn="ctr" defTabSz="905407">
              <a:lnSpc>
                <a:spcPct val="107000"/>
              </a:lnSpc>
            </a:pPr>
            <a:r>
              <a:rPr lang="th-TH" sz="2100" b="1" dirty="0">
                <a:solidFill>
                  <a:prstClr val="black"/>
                </a:solidFill>
                <a:latin typeface="FreesiaUPC" panose="020B0604020202020204" pitchFamily="34" charset="-34"/>
                <a:ea typeface="Calibri" panose="020F0502020204030204" pitchFamily="34" charset="0"/>
                <a:cs typeface="FreesiaUPC" panose="020B0604020202020204" pitchFamily="34" charset="-34"/>
              </a:rPr>
              <a:t>สกัดกั้นการทุจริต</a:t>
            </a:r>
            <a:endParaRPr lang="en-US" sz="1200" dirty="0">
              <a:solidFill>
                <a:prstClr val="black"/>
              </a:solidFill>
              <a:latin typeface="FreesiaUPC" panose="020B0604020202020204" pitchFamily="34" charset="-34"/>
              <a:ea typeface="Calibri" panose="020F0502020204030204" pitchFamily="34" charset="0"/>
              <a:cs typeface="FreesiaUPC" panose="020B0604020202020204" pitchFamily="34" charset="-34"/>
            </a:endParaRPr>
          </a:p>
          <a:p>
            <a:pPr algn="ctr" defTabSz="905407">
              <a:lnSpc>
                <a:spcPct val="107000"/>
              </a:lnSpc>
            </a:pPr>
            <a:r>
              <a:rPr lang="th-TH" sz="2100" b="1" dirty="0">
                <a:solidFill>
                  <a:prstClr val="black"/>
                </a:solidFill>
                <a:latin typeface="FreesiaUPC" panose="020B0604020202020204" pitchFamily="34" charset="-34"/>
                <a:ea typeface="Calibri" panose="020F0502020204030204" pitchFamily="34" charset="0"/>
                <a:cs typeface="FreesiaUPC" panose="020B0604020202020204" pitchFamily="34" charset="-34"/>
              </a:rPr>
              <a:t>เชิงนโยบาย</a:t>
            </a:r>
            <a:endParaRPr lang="en-US" sz="1200" dirty="0">
              <a:solidFill>
                <a:prstClr val="black"/>
              </a:solidFill>
              <a:latin typeface="FreesiaUPC" panose="020B0604020202020204" pitchFamily="34" charset="-34"/>
              <a:ea typeface="Calibri" panose="020F0502020204030204" pitchFamily="34" charset="0"/>
              <a:cs typeface="FreesiaUPC" panose="020B0604020202020204" pitchFamily="34" charset="-34"/>
            </a:endParaRPr>
          </a:p>
        </p:txBody>
      </p:sp>
      <p:sp>
        <p:nvSpPr>
          <p:cNvPr id="18" name="Text Box 2"/>
          <p:cNvSpPr txBox="1">
            <a:spLocks noChangeArrowheads="1"/>
          </p:cNvSpPr>
          <p:nvPr/>
        </p:nvSpPr>
        <p:spPr bwMode="auto">
          <a:xfrm>
            <a:off x="4606542" y="4521619"/>
            <a:ext cx="1438552" cy="1723159"/>
          </a:xfrm>
          <a:prstGeom prst="roundRect">
            <a:avLst/>
          </a:prstGeom>
          <a:solidFill>
            <a:srgbClr val="6FC8F5"/>
          </a:solidFill>
          <a:ln w="9525">
            <a:noFill/>
            <a:miter lim="800000"/>
            <a:headEnd/>
            <a:tailEnd/>
          </a:ln>
        </p:spPr>
        <p:txBody>
          <a:bodyPr rot="0" vert="horz" wrap="square" lIns="90637" tIns="45685" rIns="90637" bIns="45685" anchor="ctr" anchorCtr="0">
            <a:noAutofit/>
          </a:bodyPr>
          <a:lstStyle/>
          <a:p>
            <a:pPr algn="ctr" defTabSz="905407">
              <a:lnSpc>
                <a:spcPct val="107000"/>
              </a:lnSpc>
            </a:pPr>
            <a:r>
              <a:rPr lang="th-TH" sz="2100" b="1" u="sng" dirty="0">
                <a:solidFill>
                  <a:prstClr val="black"/>
                </a:solidFill>
                <a:latin typeface="FreesiaUPC" panose="020B0604020202020204" pitchFamily="34" charset="-34"/>
                <a:ea typeface="Calibri" panose="020F0502020204030204" pitchFamily="34" charset="0"/>
                <a:cs typeface="FreesiaUPC" panose="020B0604020202020204" pitchFamily="34" charset="-34"/>
              </a:rPr>
              <a:t>ยุทธศาสตร์ที่ 4</a:t>
            </a:r>
            <a:endParaRPr lang="en-US" sz="1200" u="sng" dirty="0">
              <a:solidFill>
                <a:prstClr val="black"/>
              </a:solidFill>
              <a:latin typeface="FreesiaUPC" panose="020B0604020202020204" pitchFamily="34" charset="-34"/>
              <a:ea typeface="Calibri" panose="020F0502020204030204" pitchFamily="34" charset="0"/>
              <a:cs typeface="FreesiaUPC" panose="020B0604020202020204" pitchFamily="34" charset="-34"/>
            </a:endParaRPr>
          </a:p>
          <a:p>
            <a:pPr algn="ctr" defTabSz="905407">
              <a:lnSpc>
                <a:spcPct val="107000"/>
              </a:lnSpc>
            </a:pPr>
            <a:r>
              <a:rPr lang="th-TH" sz="2100" b="1" dirty="0">
                <a:solidFill>
                  <a:prstClr val="black"/>
                </a:solidFill>
                <a:latin typeface="FreesiaUPC" panose="020B0604020202020204" pitchFamily="34" charset="-34"/>
                <a:ea typeface="Calibri" panose="020F0502020204030204" pitchFamily="34" charset="0"/>
                <a:cs typeface="FreesiaUPC" panose="020B0604020202020204" pitchFamily="34" charset="-34"/>
              </a:rPr>
              <a:t>พัฒนาระบบป้องกัน</a:t>
            </a:r>
            <a:endParaRPr lang="en-US" sz="1200" dirty="0">
              <a:solidFill>
                <a:prstClr val="black"/>
              </a:solidFill>
              <a:latin typeface="FreesiaUPC" panose="020B0604020202020204" pitchFamily="34" charset="-34"/>
              <a:ea typeface="Calibri" panose="020F0502020204030204" pitchFamily="34" charset="0"/>
              <a:cs typeface="FreesiaUPC" panose="020B0604020202020204" pitchFamily="34" charset="-34"/>
            </a:endParaRPr>
          </a:p>
          <a:p>
            <a:pPr algn="ctr" defTabSz="905407">
              <a:lnSpc>
                <a:spcPct val="107000"/>
              </a:lnSpc>
            </a:pPr>
            <a:r>
              <a:rPr lang="th-TH" sz="2100" b="1" dirty="0">
                <a:solidFill>
                  <a:prstClr val="black"/>
                </a:solidFill>
                <a:latin typeface="FreesiaUPC" panose="020B0604020202020204" pitchFamily="34" charset="-34"/>
                <a:ea typeface="Calibri" panose="020F0502020204030204" pitchFamily="34" charset="0"/>
                <a:cs typeface="FreesiaUPC" panose="020B0604020202020204" pitchFamily="34" charset="-34"/>
              </a:rPr>
              <a:t>การทุจริตเชิงรุก</a:t>
            </a:r>
            <a:endParaRPr lang="en-US" sz="1200" dirty="0">
              <a:solidFill>
                <a:prstClr val="black"/>
              </a:solidFill>
              <a:latin typeface="FreesiaUPC" panose="020B0604020202020204" pitchFamily="34" charset="-34"/>
              <a:ea typeface="Calibri" panose="020F0502020204030204" pitchFamily="34" charset="0"/>
              <a:cs typeface="FreesiaUPC" panose="020B0604020202020204" pitchFamily="34" charset="-34"/>
            </a:endParaRPr>
          </a:p>
        </p:txBody>
      </p:sp>
      <p:sp>
        <p:nvSpPr>
          <p:cNvPr id="19" name="Text Box 2"/>
          <p:cNvSpPr txBox="1">
            <a:spLocks noChangeArrowheads="1"/>
          </p:cNvSpPr>
          <p:nvPr/>
        </p:nvSpPr>
        <p:spPr bwMode="auto">
          <a:xfrm>
            <a:off x="6117207" y="4521619"/>
            <a:ext cx="1438552" cy="1723159"/>
          </a:xfrm>
          <a:prstGeom prst="roundRect">
            <a:avLst/>
          </a:prstGeom>
          <a:solidFill>
            <a:srgbClr val="6FC8F5"/>
          </a:solidFill>
          <a:ln w="9525">
            <a:noFill/>
            <a:miter lim="800000"/>
            <a:headEnd/>
            <a:tailEnd/>
          </a:ln>
        </p:spPr>
        <p:txBody>
          <a:bodyPr rot="0" vert="horz" wrap="square" lIns="90637" tIns="45685" rIns="90637" bIns="45685" anchor="ctr" anchorCtr="0">
            <a:noAutofit/>
          </a:bodyPr>
          <a:lstStyle/>
          <a:p>
            <a:pPr algn="ctr" defTabSz="905407">
              <a:lnSpc>
                <a:spcPct val="107000"/>
              </a:lnSpc>
            </a:pPr>
            <a:r>
              <a:rPr lang="th-TH" sz="2100" b="1" u="sng" dirty="0">
                <a:solidFill>
                  <a:prstClr val="black"/>
                </a:solidFill>
                <a:latin typeface="FreesiaUPC" panose="020B0604020202020204" pitchFamily="34" charset="-34"/>
                <a:ea typeface="Calibri" panose="020F0502020204030204" pitchFamily="34" charset="0"/>
                <a:cs typeface="FreesiaUPC" panose="020B0604020202020204" pitchFamily="34" charset="-34"/>
              </a:rPr>
              <a:t>ยุทธศาสตร์ที่ 5</a:t>
            </a:r>
            <a:endParaRPr lang="en-US" sz="1200" u="sng" dirty="0">
              <a:solidFill>
                <a:prstClr val="black"/>
              </a:solidFill>
              <a:latin typeface="FreesiaUPC" panose="020B0604020202020204" pitchFamily="34" charset="-34"/>
              <a:ea typeface="Calibri" panose="020F0502020204030204" pitchFamily="34" charset="0"/>
              <a:cs typeface="FreesiaUPC" panose="020B0604020202020204" pitchFamily="34" charset="-34"/>
            </a:endParaRPr>
          </a:p>
          <a:p>
            <a:pPr algn="ctr" defTabSz="905407">
              <a:lnSpc>
                <a:spcPct val="107000"/>
              </a:lnSpc>
            </a:pPr>
            <a:r>
              <a:rPr lang="th-TH" sz="2100" b="1" dirty="0">
                <a:solidFill>
                  <a:prstClr val="black"/>
                </a:solidFill>
                <a:latin typeface="FreesiaUPC" panose="020B0604020202020204" pitchFamily="34" charset="-34"/>
                <a:ea typeface="Calibri" panose="020F0502020204030204" pitchFamily="34" charset="0"/>
                <a:cs typeface="FreesiaUPC" panose="020B0604020202020204" pitchFamily="34" charset="-34"/>
              </a:rPr>
              <a:t>ปฏิรูปกลไกและกระบวนการ</a:t>
            </a:r>
            <a:endParaRPr lang="en-US" sz="2100" b="1" dirty="0">
              <a:solidFill>
                <a:prstClr val="black"/>
              </a:solidFill>
              <a:latin typeface="FreesiaUPC" panose="020B0604020202020204" pitchFamily="34" charset="-34"/>
              <a:ea typeface="Calibri" panose="020F0502020204030204" pitchFamily="34" charset="0"/>
              <a:cs typeface="FreesiaUPC" panose="020B0604020202020204" pitchFamily="34" charset="-34"/>
            </a:endParaRPr>
          </a:p>
          <a:p>
            <a:pPr algn="ctr" defTabSz="905407">
              <a:lnSpc>
                <a:spcPct val="107000"/>
              </a:lnSpc>
            </a:pPr>
            <a:r>
              <a:rPr lang="th-TH" sz="2100" b="1" dirty="0">
                <a:solidFill>
                  <a:prstClr val="black"/>
                </a:solidFill>
                <a:latin typeface="FreesiaUPC" panose="020B0604020202020204" pitchFamily="34" charset="-34"/>
                <a:ea typeface="Calibri" panose="020F0502020204030204" pitchFamily="34" charset="0"/>
                <a:cs typeface="FreesiaUPC" panose="020B0604020202020204" pitchFamily="34" charset="-34"/>
              </a:rPr>
              <a:t>การปราบปราม</a:t>
            </a:r>
            <a:endParaRPr lang="en-US" sz="2100" b="1" dirty="0">
              <a:solidFill>
                <a:prstClr val="black"/>
              </a:solidFill>
              <a:latin typeface="FreesiaUPC" panose="020B0604020202020204" pitchFamily="34" charset="-34"/>
              <a:ea typeface="Calibri" panose="020F0502020204030204" pitchFamily="34" charset="0"/>
              <a:cs typeface="FreesiaUPC" panose="020B0604020202020204" pitchFamily="34" charset="-34"/>
            </a:endParaRPr>
          </a:p>
          <a:p>
            <a:pPr algn="ctr" defTabSz="905407">
              <a:lnSpc>
                <a:spcPct val="107000"/>
              </a:lnSpc>
            </a:pPr>
            <a:r>
              <a:rPr lang="th-TH" sz="2100" b="1" dirty="0">
                <a:solidFill>
                  <a:prstClr val="black"/>
                </a:solidFill>
                <a:latin typeface="FreesiaUPC" panose="020B0604020202020204" pitchFamily="34" charset="-34"/>
                <a:ea typeface="Calibri" panose="020F0502020204030204" pitchFamily="34" charset="0"/>
                <a:cs typeface="FreesiaUPC" panose="020B0604020202020204" pitchFamily="34" charset="-34"/>
              </a:rPr>
              <a:t>การทุจริต</a:t>
            </a:r>
            <a:endParaRPr lang="en-US" sz="1200" dirty="0">
              <a:solidFill>
                <a:prstClr val="black"/>
              </a:solidFill>
              <a:latin typeface="FreesiaUPC" panose="020B0604020202020204" pitchFamily="34" charset="-34"/>
              <a:ea typeface="Calibri" panose="020F0502020204030204" pitchFamily="34" charset="0"/>
              <a:cs typeface="FreesiaUPC" panose="020B0604020202020204" pitchFamily="34" charset="-34"/>
            </a:endParaRPr>
          </a:p>
        </p:txBody>
      </p:sp>
      <p:sp>
        <p:nvSpPr>
          <p:cNvPr id="20" name="Text Box 2"/>
          <p:cNvSpPr txBox="1">
            <a:spLocks noChangeArrowheads="1"/>
          </p:cNvSpPr>
          <p:nvPr/>
        </p:nvSpPr>
        <p:spPr bwMode="auto">
          <a:xfrm>
            <a:off x="1584360" y="4534574"/>
            <a:ext cx="1438552" cy="1723159"/>
          </a:xfrm>
          <a:prstGeom prst="roundRect">
            <a:avLst/>
          </a:prstGeom>
          <a:solidFill>
            <a:srgbClr val="6FC8F5"/>
          </a:solidFill>
          <a:ln w="9525">
            <a:noFill/>
            <a:miter lim="800000"/>
            <a:headEnd/>
            <a:tailEnd/>
          </a:ln>
        </p:spPr>
        <p:txBody>
          <a:bodyPr rot="0" vert="horz" wrap="square" lIns="90637" tIns="45685" rIns="90637" bIns="45685" anchor="ctr" anchorCtr="0">
            <a:noAutofit/>
          </a:bodyPr>
          <a:lstStyle/>
          <a:p>
            <a:pPr algn="ctr" defTabSz="905407">
              <a:lnSpc>
                <a:spcPct val="107000"/>
              </a:lnSpc>
            </a:pPr>
            <a:r>
              <a:rPr lang="th-TH" sz="2100" b="1" u="sng" dirty="0">
                <a:solidFill>
                  <a:prstClr val="black"/>
                </a:solidFill>
                <a:latin typeface="FreesiaUPC" panose="020B0604020202020204" pitchFamily="34" charset="-34"/>
                <a:ea typeface="Calibri" panose="020F0502020204030204" pitchFamily="34" charset="0"/>
                <a:cs typeface="FreesiaUPC" panose="020B0604020202020204" pitchFamily="34" charset="-34"/>
              </a:rPr>
              <a:t>ยุทธศาสตร์ที่ 2</a:t>
            </a:r>
            <a:endParaRPr lang="en-US" sz="1200" u="sng" dirty="0">
              <a:solidFill>
                <a:prstClr val="black"/>
              </a:solidFill>
              <a:latin typeface="FreesiaUPC" panose="020B0604020202020204" pitchFamily="34" charset="-34"/>
              <a:ea typeface="Calibri" panose="020F0502020204030204" pitchFamily="34" charset="0"/>
              <a:cs typeface="FreesiaUPC" panose="020B0604020202020204" pitchFamily="34" charset="-34"/>
            </a:endParaRPr>
          </a:p>
          <a:p>
            <a:pPr algn="ctr" defTabSz="905407">
              <a:lnSpc>
                <a:spcPct val="107000"/>
              </a:lnSpc>
            </a:pPr>
            <a:r>
              <a:rPr lang="th-TH" sz="2100" b="1" dirty="0">
                <a:solidFill>
                  <a:prstClr val="black"/>
                </a:solidFill>
                <a:latin typeface="FreesiaUPC" panose="020B0604020202020204" pitchFamily="34" charset="-34"/>
                <a:ea typeface="Calibri" panose="020F0502020204030204" pitchFamily="34" charset="0"/>
                <a:cs typeface="FreesiaUPC" panose="020B0604020202020204" pitchFamily="34" charset="-34"/>
              </a:rPr>
              <a:t>ยกระดับเจตจำนง</a:t>
            </a:r>
          </a:p>
          <a:p>
            <a:pPr algn="ctr" defTabSz="905407">
              <a:lnSpc>
                <a:spcPct val="107000"/>
              </a:lnSpc>
            </a:pPr>
            <a:r>
              <a:rPr lang="th-TH" sz="2100" b="1" dirty="0">
                <a:solidFill>
                  <a:prstClr val="black"/>
                </a:solidFill>
                <a:latin typeface="FreesiaUPC" panose="020B0604020202020204" pitchFamily="34" charset="-34"/>
                <a:ea typeface="Calibri" panose="020F0502020204030204" pitchFamily="34" charset="0"/>
                <a:cs typeface="FreesiaUPC" panose="020B0604020202020204" pitchFamily="34" charset="-34"/>
              </a:rPr>
              <a:t>ทางการเมืองในการต่อต้านการทุจริต</a:t>
            </a:r>
            <a:endParaRPr lang="en-US" sz="1200" dirty="0">
              <a:solidFill>
                <a:prstClr val="black"/>
              </a:solidFill>
              <a:latin typeface="FreesiaUPC" panose="020B0604020202020204" pitchFamily="34" charset="-34"/>
              <a:ea typeface="Calibri" panose="020F0502020204030204" pitchFamily="34" charset="0"/>
              <a:cs typeface="FreesiaUPC" panose="020B0604020202020204" pitchFamily="34" charset="-34"/>
            </a:endParaRPr>
          </a:p>
        </p:txBody>
      </p:sp>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t="73241" b="22724"/>
          <a:stretch/>
        </p:blipFill>
        <p:spPr>
          <a:xfrm>
            <a:off x="0" y="6624443"/>
            <a:ext cx="9144000" cy="233560"/>
          </a:xfrm>
          <a:prstGeom prst="rect">
            <a:avLst/>
          </a:prstGeom>
        </p:spPr>
      </p:pic>
      <p:pic>
        <p:nvPicPr>
          <p:cNvPr id="21" name="Picture 5" descr="logo1200t3 copy"/>
          <p:cNvPicPr>
            <a:picLocks noChangeAspect="1" noChangeArrowheads="1"/>
          </p:cNvPicPr>
          <p:nvPr/>
        </p:nvPicPr>
        <p:blipFill>
          <a:blip r:embed="rId3" cstate="print">
            <a:lum bright="10000"/>
          </a:blip>
          <a:srcRect/>
          <a:stretch>
            <a:fillRect/>
          </a:stretch>
        </p:blipFill>
        <p:spPr bwMode="auto">
          <a:xfrm>
            <a:off x="116942" y="78227"/>
            <a:ext cx="910167" cy="1391961"/>
          </a:xfrm>
          <a:prstGeom prst="rect">
            <a:avLst/>
          </a:prstGeom>
          <a:noFill/>
          <a:ln w="9525">
            <a:noFill/>
            <a:miter lim="800000"/>
            <a:headEnd/>
            <a:tailEnd/>
          </a:ln>
        </p:spPr>
      </p:pic>
    </p:spTree>
    <p:extLst>
      <p:ext uri="{BB962C8B-B14F-4D97-AF65-F5344CB8AC3E}">
        <p14:creationId xmlns:p14="http://schemas.microsoft.com/office/powerpoint/2010/main" val="11061088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dirty="0"/>
          </a:p>
        </p:txBody>
      </p:sp>
      <p:sp>
        <p:nvSpPr>
          <p:cNvPr id="3" name="ตัวแทนเนื้อหา 2"/>
          <p:cNvSpPr>
            <a:spLocks noGrp="1"/>
          </p:cNvSpPr>
          <p:nvPr>
            <p:ph idx="1"/>
          </p:nvPr>
        </p:nvSpPr>
        <p:spPr/>
        <p:txBody>
          <a:bodyPr/>
          <a:lstStyle/>
          <a:p>
            <a:endParaRPr lang="th-TH" dirty="0"/>
          </a:p>
        </p:txBody>
      </p:sp>
      <p:sp>
        <p:nvSpPr>
          <p:cNvPr id="4" name="สี่เหลี่ยมผืนผ้ามุมมน 3"/>
          <p:cNvSpPr/>
          <p:nvPr/>
        </p:nvSpPr>
        <p:spPr>
          <a:xfrm>
            <a:off x="30266" y="0"/>
            <a:ext cx="8904648" cy="1224136"/>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h-TH" sz="4000" b="1" i="0" u="none" strike="noStrike" kern="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FreesiaUPC" panose="020B0604020202020204" pitchFamily="34" charset="-34"/>
                <a:ea typeface="+mn-ea"/>
                <a:cs typeface="FreesiaUPC" panose="020B0604020202020204" pitchFamily="34" charset="-34"/>
              </a:rPr>
              <a:t>สร้างความเข้าใจระบบการคิดฐานสอง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th-TH" sz="4000"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FreesiaUPC" panose="020B0604020202020204" pitchFamily="34" charset="-34"/>
                <a:ea typeface="+mn-ea"/>
                <a:cs typeface="FreesiaUPC" panose="020B0604020202020204" pitchFamily="34" charset="-34"/>
              </a:rPr>
              <a:t>(คิดได้ คิดดี คิดเป็น)”</a:t>
            </a:r>
          </a:p>
        </p:txBody>
      </p:sp>
      <p:pic>
        <p:nvPicPr>
          <p:cNvPr id="5" name="Picture 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t="2597"/>
          <a:stretch/>
        </p:blipFill>
        <p:spPr bwMode="auto">
          <a:xfrm>
            <a:off x="0" y="1268760"/>
            <a:ext cx="9144000" cy="5544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6" name="Picture 5" descr="logo1200t3 copy"/>
          <p:cNvPicPr>
            <a:picLocks noChangeAspect="1" noChangeArrowheads="1"/>
          </p:cNvPicPr>
          <p:nvPr/>
        </p:nvPicPr>
        <p:blipFill>
          <a:blip r:embed="rId4" cstate="print">
            <a:lum bright="10000"/>
          </a:blip>
          <a:srcRect/>
          <a:stretch>
            <a:fillRect/>
          </a:stretch>
        </p:blipFill>
        <p:spPr bwMode="auto">
          <a:xfrm>
            <a:off x="65406" y="0"/>
            <a:ext cx="910167" cy="971551"/>
          </a:xfrm>
          <a:prstGeom prst="rect">
            <a:avLst/>
          </a:prstGeom>
          <a:noFill/>
          <a:ln w="9525">
            <a:noFill/>
            <a:miter lim="800000"/>
            <a:headEnd/>
            <a:tailEnd/>
          </a:ln>
        </p:spPr>
      </p:pic>
    </p:spTree>
    <p:extLst>
      <p:ext uri="{BB962C8B-B14F-4D97-AF65-F5344CB8AC3E}">
        <p14:creationId xmlns:p14="http://schemas.microsoft.com/office/powerpoint/2010/main" val="80105452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รูปภาพ 11" descr="D:\รวมรูปภาพต่างๆ\รูปคัดอัดงานเกษตรภาคเหนือ\IMG_7141.JPG"/>
          <p:cNvPicPr/>
          <p:nvPr/>
        </p:nvPicPr>
        <p:blipFill>
          <a:blip r:embed="rId2" cstate="print">
            <a:lum contrast="20000"/>
          </a:blip>
          <a:stretch>
            <a:fillRect/>
          </a:stretch>
        </p:blipFill>
        <p:spPr bwMode="auto">
          <a:xfrm>
            <a:off x="357158" y="357166"/>
            <a:ext cx="8501122" cy="6143667"/>
          </a:xfrm>
          <a:prstGeom prst="rect">
            <a:avLst/>
          </a:prstGeom>
          <a:ln>
            <a:noFill/>
          </a:ln>
          <a:effectLst>
            <a:softEdge rad="112500"/>
          </a:effectLst>
        </p:spPr>
      </p:pic>
      <p:pic>
        <p:nvPicPr>
          <p:cNvPr id="13" name="รูปภาพ 12" descr="F:\999.jpg"/>
          <p:cNvPicPr/>
          <p:nvPr/>
        </p:nvPicPr>
        <p:blipFill>
          <a:blip r:embed="rId3" cstate="print">
            <a:lum contrast="20000"/>
          </a:blip>
          <a:stretch>
            <a:fillRect/>
          </a:stretch>
        </p:blipFill>
        <p:spPr bwMode="auto">
          <a:xfrm>
            <a:off x="5143504" y="214290"/>
            <a:ext cx="3357586" cy="3929090"/>
          </a:xfrm>
          <a:prstGeom prst="rect">
            <a:avLst/>
          </a:prstGeom>
          <a:noFill/>
          <a:ln w="88900" cmpd="thickThin">
            <a:solidFill>
              <a:srgbClr val="000066"/>
            </a:solidFill>
            <a:prstDash val="solid"/>
            <a:bevel/>
            <a:headEnd/>
            <a:tailEnd/>
          </a:ln>
        </p:spPr>
      </p:pic>
      <p:sp>
        <p:nvSpPr>
          <p:cNvPr id="14" name="ตัดมุมสี่เหลี่ยมด้านทแยงมุม 13"/>
          <p:cNvSpPr/>
          <p:nvPr/>
        </p:nvSpPr>
        <p:spPr>
          <a:xfrm>
            <a:off x="571472" y="1643050"/>
            <a:ext cx="4357718" cy="2571768"/>
          </a:xfrm>
          <a:prstGeom prst="snip2DiagRect">
            <a:avLst/>
          </a:prstGeom>
          <a:solidFill>
            <a:srgbClr val="003300"/>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15" name="TextBox 14"/>
          <p:cNvSpPr txBox="1"/>
          <p:nvPr/>
        </p:nvSpPr>
        <p:spPr>
          <a:xfrm>
            <a:off x="785786" y="1928802"/>
            <a:ext cx="4500594" cy="1015663"/>
          </a:xfrm>
          <a:prstGeom prst="rect">
            <a:avLst/>
          </a:prstGeom>
          <a:noFill/>
        </p:spPr>
        <p:txBody>
          <a:bodyPr wrap="square" rtlCol="0">
            <a:spAutoFit/>
          </a:bodyPr>
          <a:lstStyle/>
          <a:p>
            <a:r>
              <a:rPr lang="th-TH" sz="6000" b="1" dirty="0" smtClean="0">
                <a:solidFill>
                  <a:prstClr val="white"/>
                </a:solidFill>
                <a:latin typeface="Angsana New" pitchFamily="18" charset="-34"/>
                <a:ea typeface="Angsana New" pitchFamily="18" charset="-34"/>
                <a:cs typeface="Angsana New" pitchFamily="18" charset="-34"/>
              </a:rPr>
              <a:t>เศรษฐกิจพอเพียง</a:t>
            </a:r>
            <a:endParaRPr lang="th-TH" sz="6000" dirty="0">
              <a:solidFill>
                <a:prstClr val="white"/>
              </a:solidFill>
              <a:latin typeface="Angsana New" pitchFamily="18" charset="-34"/>
              <a:cs typeface="Angsana New" pitchFamily="18" charset="-34"/>
            </a:endParaRPr>
          </a:p>
        </p:txBody>
      </p:sp>
      <p:sp>
        <p:nvSpPr>
          <p:cNvPr id="17" name="TextBox 16"/>
          <p:cNvSpPr txBox="1"/>
          <p:nvPr/>
        </p:nvSpPr>
        <p:spPr>
          <a:xfrm>
            <a:off x="785786" y="2857496"/>
            <a:ext cx="3786214" cy="1077218"/>
          </a:xfrm>
          <a:prstGeom prst="rect">
            <a:avLst/>
          </a:prstGeom>
          <a:noFill/>
        </p:spPr>
        <p:txBody>
          <a:bodyPr wrap="square" rtlCol="0">
            <a:spAutoFit/>
          </a:bodyPr>
          <a:lstStyle/>
          <a:p>
            <a:pPr algn="ctr"/>
            <a:r>
              <a:rPr lang="th-TH" sz="3200" b="1" dirty="0" smtClean="0">
                <a:solidFill>
                  <a:srgbClr val="00CC00"/>
                </a:solidFill>
                <a:latin typeface="Angsana New" pitchFamily="18" charset="-34"/>
                <a:ea typeface="Angsana New" pitchFamily="18" charset="-34"/>
                <a:cs typeface="Angsana New" pitchFamily="18" charset="-34"/>
              </a:rPr>
              <a:t>แสงเทียนส่องทางชีวิต                                   สู่ความสุข</a:t>
            </a:r>
            <a:r>
              <a:rPr lang="en-US" sz="3200" b="1" dirty="0" smtClean="0">
                <a:solidFill>
                  <a:srgbClr val="00CC00"/>
                </a:solidFill>
                <a:latin typeface="Angsana New" pitchFamily="18" charset="-34"/>
                <a:ea typeface="Angsana New" pitchFamily="18" charset="-34"/>
                <a:cs typeface="Angsana New" pitchFamily="18" charset="-34"/>
              </a:rPr>
              <a:t>…</a:t>
            </a:r>
            <a:r>
              <a:rPr lang="th-TH" sz="3200" b="1" dirty="0" smtClean="0">
                <a:solidFill>
                  <a:srgbClr val="00CC00"/>
                </a:solidFill>
                <a:latin typeface="Angsana New" pitchFamily="18" charset="-34"/>
                <a:ea typeface="Angsana New" pitchFamily="18" charset="-34"/>
                <a:cs typeface="Angsana New" pitchFamily="18" charset="-34"/>
              </a:rPr>
              <a:t>สงบที่ยั่งยืน</a:t>
            </a:r>
            <a:endParaRPr lang="th-TH" sz="3200" dirty="0">
              <a:solidFill>
                <a:srgbClr val="00CC00"/>
              </a:solidFill>
              <a:latin typeface="Angsana New" pitchFamily="18" charset="-34"/>
              <a:cs typeface="Angsana New" pitchFamily="18" charset="-34"/>
            </a:endParaRPr>
          </a:p>
        </p:txBody>
      </p:sp>
      <p:pic>
        <p:nvPicPr>
          <p:cNvPr id="18" name="รูปภาพ 17" descr="D:\รวมรูปภาพต่างๆ\รูปคัดอัดงานเกษตรภาคเหนือ\IMG_7141.JPG"/>
          <p:cNvPicPr/>
          <p:nvPr/>
        </p:nvPicPr>
        <p:blipFill>
          <a:blip r:embed="rId4" cstate="print">
            <a:lum contrast="20000"/>
          </a:blip>
          <a:stretch>
            <a:fillRect/>
          </a:stretch>
        </p:blipFill>
        <p:spPr bwMode="auto">
          <a:xfrm>
            <a:off x="642910" y="4420202"/>
            <a:ext cx="2500330" cy="2152070"/>
          </a:xfrm>
          <a:prstGeom prst="ellipse">
            <a:avLst/>
          </a:prstGeom>
          <a:ln>
            <a:noFill/>
          </a:ln>
          <a:effectLst>
            <a:softEdge rad="112500"/>
          </a:effectLst>
        </p:spPr>
      </p:pic>
      <p:pic>
        <p:nvPicPr>
          <p:cNvPr id="19" name="รูปภาพ 18" descr="D:\รวมรูปภาพต่างๆ\รูปคัดอัดงานเกษตรภาคเหนือ\IMG_7141.JPG"/>
          <p:cNvPicPr/>
          <p:nvPr/>
        </p:nvPicPr>
        <p:blipFill>
          <a:blip r:embed="rId5" cstate="print">
            <a:lum contrast="20000"/>
          </a:blip>
          <a:stretch>
            <a:fillRect/>
          </a:stretch>
        </p:blipFill>
        <p:spPr bwMode="auto">
          <a:xfrm>
            <a:off x="3357554" y="4429132"/>
            <a:ext cx="2500330" cy="2071702"/>
          </a:xfrm>
          <a:prstGeom prst="ellipse">
            <a:avLst/>
          </a:prstGeom>
          <a:ln>
            <a:noFill/>
          </a:ln>
          <a:effectLst>
            <a:softEdge rad="112500"/>
          </a:effectLst>
        </p:spPr>
      </p:pic>
      <p:pic>
        <p:nvPicPr>
          <p:cNvPr id="20" name="รูปภาพ 19" descr="D:\รวมรูปภาพต่างๆ\รูปคัดอัดงานเกษตรภาคเหนือ\IMG_7141.JPG"/>
          <p:cNvPicPr/>
          <p:nvPr/>
        </p:nvPicPr>
        <p:blipFill>
          <a:blip r:embed="rId6" cstate="print">
            <a:lum contrast="20000"/>
          </a:blip>
          <a:stretch>
            <a:fillRect/>
          </a:stretch>
        </p:blipFill>
        <p:spPr bwMode="auto">
          <a:xfrm>
            <a:off x="6000760" y="4357694"/>
            <a:ext cx="2500330" cy="2071702"/>
          </a:xfrm>
          <a:prstGeom prst="ellipse">
            <a:avLst/>
          </a:prstGeom>
          <a:ln>
            <a:noFill/>
          </a:ln>
          <a:effectLst>
            <a:softEdge rad="112500"/>
          </a:effectLst>
        </p:spPr>
      </p:pic>
    </p:spTree>
    <p:extLst>
      <p:ext uri="{BB962C8B-B14F-4D97-AF65-F5344CB8AC3E}">
        <p14:creationId xmlns:p14="http://schemas.microsoft.com/office/powerpoint/2010/main" val="116088816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มุมมน 3"/>
          <p:cNvSpPr/>
          <p:nvPr/>
        </p:nvSpPr>
        <p:spPr>
          <a:xfrm>
            <a:off x="560994" y="755314"/>
            <a:ext cx="8001056" cy="5429288"/>
          </a:xfrm>
          <a:prstGeom prst="roundRect">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5" name="TextBox 4"/>
          <p:cNvSpPr txBox="1"/>
          <p:nvPr/>
        </p:nvSpPr>
        <p:spPr>
          <a:xfrm>
            <a:off x="1000100" y="1071546"/>
            <a:ext cx="7215238" cy="4955203"/>
          </a:xfrm>
          <a:prstGeom prst="rect">
            <a:avLst/>
          </a:prstGeom>
          <a:noFill/>
        </p:spPr>
        <p:txBody>
          <a:bodyPr wrap="square" rtlCol="0">
            <a:spAutoFit/>
          </a:bodyPr>
          <a:lstStyle/>
          <a:p>
            <a:pPr algn="thaiDist"/>
            <a:r>
              <a:rPr lang="en-US" sz="3600" b="1" dirty="0" smtClean="0">
                <a:solidFill>
                  <a:srgbClr val="FEFAC9">
                    <a:lumMod val="75000"/>
                  </a:srgbClr>
                </a:solidFill>
                <a:latin typeface="Angsana New" pitchFamily="18" charset="-34"/>
                <a:cs typeface="Angsana New" pitchFamily="18" charset="-34"/>
              </a:rPr>
              <a:t>“</a:t>
            </a:r>
            <a:r>
              <a:rPr lang="th-TH" sz="3600" b="1" dirty="0" smtClean="0">
                <a:solidFill>
                  <a:srgbClr val="FEFAC9">
                    <a:lumMod val="75000"/>
                  </a:srgbClr>
                </a:solidFill>
                <a:latin typeface="Angsana New" pitchFamily="18" charset="-34"/>
                <a:cs typeface="Angsana New" pitchFamily="18" charset="-34"/>
              </a:rPr>
              <a:t>เศรษฐกิจพอเพียง</a:t>
            </a:r>
            <a:r>
              <a:rPr lang="en-US" sz="3600" b="1" dirty="0" smtClean="0">
                <a:solidFill>
                  <a:srgbClr val="FEFAC9">
                    <a:lumMod val="75000"/>
                  </a:srgbClr>
                </a:solidFill>
                <a:latin typeface="Angsana New" pitchFamily="18" charset="-34"/>
                <a:cs typeface="Angsana New" pitchFamily="18" charset="-34"/>
              </a:rPr>
              <a:t>”</a:t>
            </a:r>
            <a:r>
              <a:rPr lang="th-TH" sz="3600" b="1" dirty="0" smtClean="0">
                <a:solidFill>
                  <a:prstClr val="white"/>
                </a:solidFill>
                <a:latin typeface="Angsana New" pitchFamily="18" charset="-34"/>
                <a:cs typeface="Angsana New" pitchFamily="18" charset="-34"/>
              </a:rPr>
              <a:t> เป็นปรัชญาที่ตั้งอยู่บนพื้นฐานของวิถีไทย  ที่พระบาทสมเด็จพระเจ้าอยู่หัว ได้พระราชทานเพื่อชี้แนะแนวทางในการดำเนินชีวิตและปฏิบัติตนของประชาชนทุกระดับ ทุกสาขาอาชีพมาโดยตลอดนานกว่า ๓๐ ปี ตั้งแต่ปี ๒๕๑๗ เป็นต้นมา ให้ดำเนินไปบน </a:t>
            </a:r>
            <a:r>
              <a:rPr lang="th-TH" sz="3600" b="1" dirty="0" smtClean="0">
                <a:solidFill>
                  <a:srgbClr val="FEFAC9">
                    <a:lumMod val="75000"/>
                  </a:srgbClr>
                </a:solidFill>
                <a:latin typeface="Angsana New" pitchFamily="18" charset="-34"/>
                <a:cs typeface="Angsana New" pitchFamily="18" charset="-34"/>
              </a:rPr>
              <a:t>ทางสายกลาง</a:t>
            </a:r>
            <a:r>
              <a:rPr lang="th-TH" sz="3600" b="1" dirty="0" smtClean="0">
                <a:solidFill>
                  <a:prstClr val="black"/>
                </a:solidFill>
                <a:latin typeface="Angsana New" pitchFamily="18" charset="-34"/>
                <a:cs typeface="Angsana New" pitchFamily="18" charset="-34"/>
              </a:rPr>
              <a:t>  </a:t>
            </a:r>
            <a:r>
              <a:rPr lang="th-TH" sz="3600" b="1" dirty="0" smtClean="0">
                <a:solidFill>
                  <a:prstClr val="white"/>
                </a:solidFill>
                <a:latin typeface="Angsana New" pitchFamily="18" charset="-34"/>
                <a:cs typeface="Angsana New" pitchFamily="18" charset="-34"/>
              </a:rPr>
              <a:t>มุ่งให้ความสำคัญกับการสร้างพื้นฐาน </a:t>
            </a:r>
            <a:r>
              <a:rPr lang="th-TH" sz="3600" b="1" dirty="0" smtClean="0">
                <a:solidFill>
                  <a:srgbClr val="FEFAC9">
                    <a:lumMod val="75000"/>
                  </a:srgbClr>
                </a:solidFill>
                <a:latin typeface="Angsana New" pitchFamily="18" charset="-34"/>
                <a:cs typeface="Angsana New" pitchFamily="18" charset="-34"/>
              </a:rPr>
              <a:t>ความพอมี พอกิน พอใช้</a:t>
            </a:r>
            <a:r>
              <a:rPr lang="th-TH" sz="3600" b="1" dirty="0" smtClean="0">
                <a:solidFill>
                  <a:srgbClr val="CC0066"/>
                </a:solidFill>
                <a:latin typeface="Angsana New" pitchFamily="18" charset="-34"/>
                <a:cs typeface="Angsana New" pitchFamily="18" charset="-34"/>
              </a:rPr>
              <a:t> </a:t>
            </a:r>
            <a:r>
              <a:rPr lang="th-TH" sz="3600" b="1" dirty="0" smtClean="0">
                <a:solidFill>
                  <a:prstClr val="white"/>
                </a:solidFill>
                <a:latin typeface="Angsana New" pitchFamily="18" charset="-34"/>
                <a:cs typeface="Angsana New" pitchFamily="18" charset="-34"/>
              </a:rPr>
              <a:t>ของประชาชนเป็นเบื้องต้นก่อน แล้วจึงพัฒนา ในลำดับขั้นที่สูงต่อไป </a:t>
            </a:r>
          </a:p>
          <a:p>
            <a:endParaRPr lang="th-TH" dirty="0">
              <a:solidFill>
                <a:prstClr val="black"/>
              </a:solidFill>
              <a:latin typeface="Angsana New" pitchFamily="18" charset="-34"/>
              <a:cs typeface="Angsana New" pitchFamily="18" charset="-34"/>
            </a:endParaRPr>
          </a:p>
        </p:txBody>
      </p:sp>
    </p:spTree>
    <p:extLst>
      <p:ext uri="{BB962C8B-B14F-4D97-AF65-F5344CB8AC3E}">
        <p14:creationId xmlns:p14="http://schemas.microsoft.com/office/powerpoint/2010/main" val="1420626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มนมุมสี่เหลี่ยมด้านทแยงมุม 3"/>
          <p:cNvSpPr/>
          <p:nvPr/>
        </p:nvSpPr>
        <p:spPr>
          <a:xfrm>
            <a:off x="714348" y="642918"/>
            <a:ext cx="7786742" cy="4643470"/>
          </a:xfrm>
          <a:prstGeom prst="round2Diag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5" name="TextBox 4"/>
          <p:cNvSpPr txBox="1"/>
          <p:nvPr/>
        </p:nvSpPr>
        <p:spPr>
          <a:xfrm>
            <a:off x="1071538" y="785794"/>
            <a:ext cx="6929486" cy="3970318"/>
          </a:xfrm>
          <a:prstGeom prst="rect">
            <a:avLst/>
          </a:prstGeom>
          <a:noFill/>
        </p:spPr>
        <p:txBody>
          <a:bodyPr wrap="square" rtlCol="0">
            <a:spAutoFit/>
          </a:bodyPr>
          <a:lstStyle/>
          <a:p>
            <a:pPr algn="thaiDist"/>
            <a:r>
              <a:rPr lang="en-US" b="1" dirty="0" smtClean="0">
                <a:solidFill>
                  <a:prstClr val="white"/>
                </a:solidFill>
                <a:latin typeface="Angsana New" pitchFamily="18" charset="-34"/>
                <a:cs typeface="Angsana New" pitchFamily="18" charset="-34"/>
              </a:rPr>
              <a:t>“……</a:t>
            </a:r>
            <a:r>
              <a:rPr lang="th-TH" b="1" dirty="0" smtClean="0">
                <a:solidFill>
                  <a:prstClr val="white"/>
                </a:solidFill>
                <a:latin typeface="Angsana New" pitchFamily="18" charset="-34"/>
                <a:cs typeface="Angsana New" pitchFamily="18" charset="-34"/>
              </a:rPr>
              <a:t>การพัฒนาประเทศจำเป็นต้องทำตามลำดับขั้น ต้องสร้างพื้นฐาน คือ ความพอมี พอกิน พอใช้ ของประชาชนส่วนใหญ่เป็นเบื้องต้นก่อน โดยใช้วิธีการและอุปกรณ์ที่ประหยัด แต่ถูกต้องตามหลักวิชาการ เมื่อได้พื้นฐานที่มั่นคงพร้อมพอควรและปฏิบัติได้แล้ว จึงค่อยสร้าง ค่อยเสริมความเจริญและฐานะทางเศรษฐกิจขั้นที่สูงขึ้นโดยลำดับต่อไป หากมุ่งแต่จะทุ่มเทสร้างความเจริญ ยกเศรษฐกิจขึ้นให้รวดเร็วแต่ประการเดียว โดยไม่ให้แผนปฏิบัติ การสัมพันธ์กับสภาวะของประเทศและของประชาชนโดยสอดคล้องด้วย  ก็จะเกิดความไม่สมดุลในเรื่องต่างๆขึ้น ซึ่งอาจกลายเป็นความยุ่งยากล้มเหลวได้ในที่สุด</a:t>
            </a:r>
            <a:r>
              <a:rPr lang="en-US" b="1" dirty="0" smtClean="0">
                <a:solidFill>
                  <a:prstClr val="white"/>
                </a:solidFill>
                <a:latin typeface="Angsana New" pitchFamily="18" charset="-34"/>
                <a:cs typeface="Angsana New" pitchFamily="18" charset="-34"/>
              </a:rPr>
              <a:t>…</a:t>
            </a:r>
            <a:r>
              <a:rPr lang="th-TH" b="1" dirty="0" smtClean="0">
                <a:solidFill>
                  <a:prstClr val="white"/>
                </a:solidFill>
                <a:latin typeface="Angsana New" pitchFamily="18" charset="-34"/>
                <a:cs typeface="Angsana New" pitchFamily="18" charset="-34"/>
              </a:rPr>
              <a:t>.</a:t>
            </a:r>
            <a:r>
              <a:rPr lang="en-US" b="1" dirty="0" smtClean="0">
                <a:solidFill>
                  <a:prstClr val="white"/>
                </a:solidFill>
                <a:latin typeface="Angsana New" pitchFamily="18" charset="-34"/>
                <a:cs typeface="Angsana New" pitchFamily="18" charset="-34"/>
              </a:rPr>
              <a:t>”</a:t>
            </a:r>
            <a:endParaRPr lang="th-TH" dirty="0">
              <a:solidFill>
                <a:prstClr val="black"/>
              </a:solidFill>
              <a:latin typeface="Angsana New" pitchFamily="18" charset="-34"/>
              <a:cs typeface="Angsana New" pitchFamily="18" charset="-34"/>
            </a:endParaRPr>
          </a:p>
        </p:txBody>
      </p:sp>
      <p:sp>
        <p:nvSpPr>
          <p:cNvPr id="6" name="TextBox 5"/>
          <p:cNvSpPr txBox="1"/>
          <p:nvPr/>
        </p:nvSpPr>
        <p:spPr>
          <a:xfrm>
            <a:off x="785786" y="5214950"/>
            <a:ext cx="7715304" cy="1261884"/>
          </a:xfrm>
          <a:prstGeom prst="rect">
            <a:avLst/>
          </a:prstGeom>
          <a:noFill/>
        </p:spPr>
        <p:txBody>
          <a:bodyPr wrap="square" rtlCol="0">
            <a:spAutoFit/>
          </a:bodyPr>
          <a:lstStyle/>
          <a:p>
            <a:pPr algn="ctr"/>
            <a:r>
              <a:rPr lang="en-US" b="1" dirty="0">
                <a:solidFill>
                  <a:prstClr val="black"/>
                </a:solidFill>
                <a:latin typeface="Angsana New" pitchFamily="18" charset="-34"/>
                <a:cs typeface="Angsana New" pitchFamily="18" charset="-34"/>
              </a:rPr>
              <a:t> </a:t>
            </a:r>
            <a:r>
              <a:rPr lang="th-TH" sz="2400" b="1" dirty="0">
                <a:solidFill>
                  <a:prstClr val="black"/>
                </a:solidFill>
                <a:latin typeface="Angsana New" pitchFamily="18" charset="-34"/>
                <a:cs typeface="Angsana New" pitchFamily="18" charset="-34"/>
              </a:rPr>
              <a:t>พระราชดำรัสพระบาทสมเด็จพระเจ้าอยู่หัว </a:t>
            </a:r>
            <a:r>
              <a:rPr lang="th-TH" sz="2400" b="1" dirty="0" smtClean="0">
                <a:solidFill>
                  <a:prstClr val="black"/>
                </a:solidFill>
                <a:latin typeface="Angsana New" pitchFamily="18" charset="-34"/>
                <a:cs typeface="Angsana New" pitchFamily="18" charset="-34"/>
              </a:rPr>
              <a:t>                                                                พระราชทาน</a:t>
            </a:r>
            <a:r>
              <a:rPr lang="th-TH" sz="2400" b="1" dirty="0">
                <a:solidFill>
                  <a:prstClr val="black"/>
                </a:solidFill>
                <a:latin typeface="Angsana New" pitchFamily="18" charset="-34"/>
                <a:cs typeface="Angsana New" pitchFamily="18" charset="-34"/>
              </a:rPr>
              <a:t>แก่ผู้สำเร็จการศึกษา จากมหาวิทยาลัยเกษตรศาสตร์</a:t>
            </a:r>
            <a:r>
              <a:rPr lang="en-US" sz="2400" b="1" dirty="0">
                <a:solidFill>
                  <a:prstClr val="black"/>
                </a:solidFill>
                <a:latin typeface="Angsana New" pitchFamily="18" charset="-34"/>
                <a:cs typeface="Angsana New" pitchFamily="18" charset="-34"/>
              </a:rPr>
              <a:t>                                                  </a:t>
            </a:r>
            <a:r>
              <a:rPr lang="th-TH" sz="2400" b="1" dirty="0">
                <a:solidFill>
                  <a:prstClr val="black"/>
                </a:solidFill>
                <a:latin typeface="Angsana New" pitchFamily="18" charset="-34"/>
                <a:cs typeface="Angsana New" pitchFamily="18" charset="-34"/>
              </a:rPr>
              <a:t>เมื่อวันที่ ๑๘ กรกฎาคม ๒๕๑๗</a:t>
            </a:r>
          </a:p>
        </p:txBody>
      </p:sp>
    </p:spTree>
    <p:extLst>
      <p:ext uri="{BB962C8B-B14F-4D97-AF65-F5344CB8AC3E}">
        <p14:creationId xmlns:p14="http://schemas.microsoft.com/office/powerpoint/2010/main" val="412818036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ดมุมสี่เหลี่ยมด้านทแยงมุม 3"/>
          <p:cNvSpPr/>
          <p:nvPr/>
        </p:nvSpPr>
        <p:spPr>
          <a:xfrm>
            <a:off x="642910" y="571480"/>
            <a:ext cx="7786742" cy="5572164"/>
          </a:xfrm>
          <a:prstGeom prst="snip2DiagRect">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5" name="TextBox 4"/>
          <p:cNvSpPr txBox="1"/>
          <p:nvPr/>
        </p:nvSpPr>
        <p:spPr>
          <a:xfrm>
            <a:off x="1285852" y="1142984"/>
            <a:ext cx="6429420" cy="4585871"/>
          </a:xfrm>
          <a:prstGeom prst="rect">
            <a:avLst/>
          </a:prstGeom>
          <a:noFill/>
        </p:spPr>
        <p:txBody>
          <a:bodyPr wrap="square" rtlCol="0">
            <a:spAutoFit/>
          </a:bodyPr>
          <a:lstStyle/>
          <a:p>
            <a:pPr algn="thaiDist"/>
            <a:r>
              <a:rPr lang="th-TH" sz="4000" b="1" dirty="0" smtClean="0">
                <a:solidFill>
                  <a:srgbClr val="CC0066"/>
                </a:solidFill>
                <a:latin typeface="Angsana New" pitchFamily="18" charset="-34"/>
                <a:cs typeface="Angsana New" pitchFamily="18" charset="-34"/>
              </a:rPr>
              <a:t>เศรษฐกิจพอเพียง </a:t>
            </a:r>
            <a:r>
              <a:rPr lang="th-TH" sz="3200" b="1" dirty="0" smtClean="0">
                <a:solidFill>
                  <a:prstClr val="white"/>
                </a:solidFill>
                <a:latin typeface="Angsana New" pitchFamily="18" charset="-34"/>
                <a:cs typeface="Angsana New" pitchFamily="18" charset="-34"/>
              </a:rPr>
              <a:t>หมายถึง เศรษฐกิจที่สามารถอุ้มชูตัวเองได้ให้ความพอเพียงกับตัวเอง อยู่ได้โดยไม่ต้องเดือดร้อน โดยต้องสร้างพื้นฐานทางเศรษฐกิจของตนเองให้ดีเสียก่อน คือตั้งตัวให้มีความพอมีพอกินพอใช้ ไม่ใช่มุ่งหวังแต่จะทุ่มเทสร้างความเจริญยกเศรษฐกิจให้รวดเร็วแต่เพียงอย่างเดียว เพราะผู้ที่มีอาชีพและฐานะเพียงพอที่จะพึ่งตนเองย่อมสร้างความเจริญก้าวหน้าและฐานะทางเศรษฐกิจขั้นที่สูงขึ้นไปตามลำดับต่อไปได้ </a:t>
            </a:r>
            <a:endParaRPr lang="en-US" sz="3200" b="1" dirty="0" smtClean="0">
              <a:solidFill>
                <a:prstClr val="white"/>
              </a:solidFill>
              <a:latin typeface="Angsana New" pitchFamily="18" charset="-34"/>
              <a:cs typeface="Angsana New" pitchFamily="18" charset="-34"/>
            </a:endParaRPr>
          </a:p>
          <a:p>
            <a:endParaRPr lang="th-TH" dirty="0">
              <a:solidFill>
                <a:prstClr val="black"/>
              </a:solidFill>
              <a:latin typeface="Angsana New" pitchFamily="18" charset="-34"/>
              <a:cs typeface="Angsana New" pitchFamily="18" charset="-34"/>
            </a:endParaRPr>
          </a:p>
        </p:txBody>
      </p:sp>
    </p:spTree>
    <p:extLst>
      <p:ext uri="{BB962C8B-B14F-4D97-AF65-F5344CB8AC3E}">
        <p14:creationId xmlns:p14="http://schemas.microsoft.com/office/powerpoint/2010/main" val="339139681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ตัวแทนเนื้อหา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4612877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1"/>
          <p:cNvSpPr/>
          <p:nvPr/>
        </p:nvSpPr>
        <p:spPr>
          <a:xfrm>
            <a:off x="571472" y="642918"/>
            <a:ext cx="8072494" cy="714380"/>
          </a:xfrm>
          <a:prstGeom prst="rect">
            <a:avLst/>
          </a:prstGeom>
          <a:solidFill>
            <a:srgbClr val="0000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h-TH" sz="4800" b="1" dirty="0" smtClean="0">
                <a:solidFill>
                  <a:prstClr val="white"/>
                </a:solidFill>
                <a:latin typeface="Angsana New" pitchFamily="18" charset="-34"/>
                <a:cs typeface="Angsana New" pitchFamily="18" charset="-34"/>
              </a:rPr>
              <a:t>การประยุกต์ใช้ปรัชญาของเศรษฐกิจพอเพียง</a:t>
            </a:r>
            <a:endParaRPr lang="th-TH" sz="4800" dirty="0">
              <a:solidFill>
                <a:prstClr val="white"/>
              </a:solidFill>
              <a:latin typeface="Angsana New" pitchFamily="18" charset="-34"/>
              <a:cs typeface="Angsana New" pitchFamily="18" charset="-34"/>
            </a:endParaRPr>
          </a:p>
        </p:txBody>
      </p:sp>
      <p:sp>
        <p:nvSpPr>
          <p:cNvPr id="4" name="TextBox 3"/>
          <p:cNvSpPr txBox="1"/>
          <p:nvPr/>
        </p:nvSpPr>
        <p:spPr>
          <a:xfrm>
            <a:off x="428596" y="1714488"/>
            <a:ext cx="8286808" cy="4031873"/>
          </a:xfrm>
          <a:prstGeom prst="rect">
            <a:avLst/>
          </a:prstGeom>
          <a:solidFill>
            <a:srgbClr val="92D050"/>
          </a:solidFill>
          <a:ln w="28575">
            <a:solidFill>
              <a:srgbClr val="7030A0"/>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th-TH" dirty="0" smtClean="0">
                <a:solidFill>
                  <a:prstClr val="black"/>
                </a:solidFill>
                <a:latin typeface="Angsana New" pitchFamily="18" charset="-34"/>
                <a:cs typeface="Angsana New" pitchFamily="18" charset="-34"/>
              </a:rPr>
              <a:t>๑</a:t>
            </a:r>
            <a:r>
              <a:rPr lang="en-US" dirty="0" smtClean="0">
                <a:solidFill>
                  <a:prstClr val="black"/>
                </a:solidFill>
                <a:latin typeface="Angsana New" pitchFamily="18" charset="-34"/>
                <a:cs typeface="Angsana New" pitchFamily="18" charset="-34"/>
              </a:rPr>
              <a:t>.</a:t>
            </a:r>
            <a:r>
              <a:rPr lang="th-TH" dirty="0" smtClean="0">
                <a:solidFill>
                  <a:prstClr val="black"/>
                </a:solidFill>
                <a:latin typeface="Angsana New" pitchFamily="18" charset="-34"/>
                <a:cs typeface="Angsana New" pitchFamily="18" charset="-34"/>
              </a:rPr>
              <a:t>  ยึดทางสายกลาง เป็นแนวทางดำเนินชีวิตไม่ทำอะไรสุดโต่ง ไม่มากไม่น้อย  เกินไป   </a:t>
            </a:r>
          </a:p>
          <a:p>
            <a:r>
              <a:rPr lang="th-TH" dirty="0" smtClean="0">
                <a:solidFill>
                  <a:prstClr val="black"/>
                </a:solidFill>
                <a:latin typeface="Angsana New" pitchFamily="18" charset="-34"/>
                <a:cs typeface="Angsana New" pitchFamily="18" charset="-34"/>
              </a:rPr>
              <a:t>      ทำอย่างค่อยเป็นค่อยไป</a:t>
            </a:r>
          </a:p>
          <a:p>
            <a:endParaRPr lang="en-US" sz="800" dirty="0" smtClean="0">
              <a:solidFill>
                <a:prstClr val="black"/>
              </a:solidFill>
              <a:latin typeface="Angsana New" pitchFamily="18" charset="-34"/>
              <a:cs typeface="Angsana New" pitchFamily="18" charset="-34"/>
            </a:endParaRPr>
          </a:p>
          <a:p>
            <a:r>
              <a:rPr lang="th-TH" dirty="0" smtClean="0">
                <a:solidFill>
                  <a:prstClr val="black"/>
                </a:solidFill>
                <a:latin typeface="Angsana New" pitchFamily="18" charset="-34"/>
                <a:cs typeface="Angsana New" pitchFamily="18" charset="-34"/>
              </a:rPr>
              <a:t>๒</a:t>
            </a:r>
            <a:r>
              <a:rPr lang="en-US" dirty="0" smtClean="0">
                <a:solidFill>
                  <a:prstClr val="black"/>
                </a:solidFill>
                <a:latin typeface="Angsana New" pitchFamily="18" charset="-34"/>
                <a:cs typeface="Angsana New" pitchFamily="18" charset="-34"/>
              </a:rPr>
              <a:t>.</a:t>
            </a:r>
            <a:r>
              <a:rPr lang="th-TH" dirty="0" smtClean="0">
                <a:solidFill>
                  <a:prstClr val="black"/>
                </a:solidFill>
                <a:latin typeface="Angsana New" pitchFamily="18" charset="-34"/>
                <a:cs typeface="Angsana New" pitchFamily="18" charset="-34"/>
              </a:rPr>
              <a:t> ไม่ยึดวัตถุเป็นที่ตั้ง ไม่หลงตามกระแสนิยม พึ่งตนเองได้ทางเศรษฐกิจ</a:t>
            </a:r>
          </a:p>
          <a:p>
            <a:endParaRPr lang="en-US" sz="800" dirty="0" smtClean="0">
              <a:solidFill>
                <a:prstClr val="black"/>
              </a:solidFill>
              <a:latin typeface="Angsana New" pitchFamily="18" charset="-34"/>
              <a:cs typeface="Angsana New" pitchFamily="18" charset="-34"/>
            </a:endParaRPr>
          </a:p>
          <a:p>
            <a:r>
              <a:rPr lang="th-TH" dirty="0" smtClean="0">
                <a:solidFill>
                  <a:prstClr val="black"/>
                </a:solidFill>
                <a:latin typeface="Angsana New" pitchFamily="18" charset="-34"/>
                <a:cs typeface="Angsana New" pitchFamily="18" charset="-34"/>
              </a:rPr>
              <a:t>๓</a:t>
            </a:r>
            <a:r>
              <a:rPr lang="en-US" dirty="0" smtClean="0">
                <a:solidFill>
                  <a:prstClr val="black"/>
                </a:solidFill>
                <a:latin typeface="Angsana New" pitchFamily="18" charset="-34"/>
                <a:cs typeface="Angsana New" pitchFamily="18" charset="-34"/>
              </a:rPr>
              <a:t>.</a:t>
            </a:r>
            <a:r>
              <a:rPr lang="th-TH" dirty="0" smtClean="0">
                <a:solidFill>
                  <a:prstClr val="black"/>
                </a:solidFill>
                <a:latin typeface="Angsana New" pitchFamily="18" charset="-34"/>
                <a:cs typeface="Angsana New" pitchFamily="18" charset="-34"/>
              </a:rPr>
              <a:t>   ดำเนินชีวิตอย่างพอเพียง พอมีพอกิน ไม่โลภ</a:t>
            </a:r>
          </a:p>
          <a:p>
            <a:endParaRPr lang="en-US" sz="800" dirty="0" smtClean="0">
              <a:solidFill>
                <a:prstClr val="black"/>
              </a:solidFill>
              <a:latin typeface="Angsana New" pitchFamily="18" charset="-34"/>
              <a:cs typeface="Angsana New" pitchFamily="18" charset="-34"/>
            </a:endParaRPr>
          </a:p>
          <a:p>
            <a:r>
              <a:rPr lang="th-TH" dirty="0" smtClean="0">
                <a:solidFill>
                  <a:prstClr val="black"/>
                </a:solidFill>
                <a:latin typeface="Angsana New" pitchFamily="18" charset="-34"/>
                <a:cs typeface="Angsana New" pitchFamily="18" charset="-34"/>
              </a:rPr>
              <a:t>๔</a:t>
            </a:r>
            <a:r>
              <a:rPr lang="en-US" dirty="0" smtClean="0">
                <a:solidFill>
                  <a:prstClr val="black"/>
                </a:solidFill>
                <a:latin typeface="Angsana New" pitchFamily="18" charset="-34"/>
                <a:cs typeface="Angsana New" pitchFamily="18" charset="-34"/>
              </a:rPr>
              <a:t>.</a:t>
            </a:r>
            <a:r>
              <a:rPr lang="th-TH" dirty="0" smtClean="0">
                <a:solidFill>
                  <a:prstClr val="black"/>
                </a:solidFill>
                <a:latin typeface="Angsana New" pitchFamily="18" charset="-34"/>
                <a:cs typeface="Angsana New" pitchFamily="18" charset="-34"/>
              </a:rPr>
              <a:t>  ใช้จ่ายอย่างมีเหตุผล ประหยัด ไม่ฟุ่มเฟือยฟุ้งเฟ้อ ใช้ของเกินฐานะ มีการใช้</a:t>
            </a:r>
            <a:endParaRPr lang="en-US" dirty="0" smtClean="0">
              <a:solidFill>
                <a:prstClr val="black"/>
              </a:solidFill>
              <a:latin typeface="Angsana New" pitchFamily="18" charset="-34"/>
              <a:cs typeface="Angsana New" pitchFamily="18" charset="-34"/>
            </a:endParaRPr>
          </a:p>
          <a:p>
            <a:r>
              <a:rPr lang="th-TH" dirty="0" smtClean="0">
                <a:solidFill>
                  <a:prstClr val="black"/>
                </a:solidFill>
                <a:latin typeface="Angsana New" pitchFamily="18" charset="-34"/>
                <a:cs typeface="Angsana New" pitchFamily="18" charset="-34"/>
              </a:rPr>
              <a:t>       ทรัพยากรอย่างคุ้มค่า</a:t>
            </a:r>
          </a:p>
          <a:p>
            <a:endParaRPr lang="en-US" sz="800" dirty="0" smtClean="0">
              <a:solidFill>
                <a:prstClr val="black"/>
              </a:solidFill>
              <a:latin typeface="Angsana New" pitchFamily="18" charset="-34"/>
              <a:cs typeface="Angsana New" pitchFamily="18" charset="-34"/>
            </a:endParaRPr>
          </a:p>
          <a:p>
            <a:r>
              <a:rPr lang="th-TH" dirty="0" smtClean="0">
                <a:solidFill>
                  <a:prstClr val="black"/>
                </a:solidFill>
                <a:latin typeface="Angsana New" pitchFamily="18" charset="-34"/>
                <a:cs typeface="Angsana New" pitchFamily="18" charset="-34"/>
              </a:rPr>
              <a:t>๕</a:t>
            </a:r>
            <a:r>
              <a:rPr lang="en-US" dirty="0" smtClean="0">
                <a:solidFill>
                  <a:prstClr val="black"/>
                </a:solidFill>
                <a:latin typeface="Angsana New" pitchFamily="18" charset="-34"/>
                <a:cs typeface="Angsana New" pitchFamily="18" charset="-34"/>
              </a:rPr>
              <a:t>.</a:t>
            </a:r>
            <a:r>
              <a:rPr lang="th-TH" dirty="0" smtClean="0">
                <a:solidFill>
                  <a:prstClr val="black"/>
                </a:solidFill>
                <a:latin typeface="Angsana New" pitchFamily="18" charset="-34"/>
                <a:cs typeface="Angsana New" pitchFamily="18" charset="-34"/>
              </a:rPr>
              <a:t>  ใช้สติปัญญาในการดำเนินชีวิต </a:t>
            </a:r>
            <a:endParaRPr lang="en-US" dirty="0" smtClean="0">
              <a:solidFill>
                <a:prstClr val="black"/>
              </a:solidFill>
              <a:latin typeface="Angsana New" pitchFamily="18" charset="-34"/>
              <a:cs typeface="Angsana New" pitchFamily="18" charset="-34"/>
            </a:endParaRPr>
          </a:p>
          <a:p>
            <a:endParaRPr lang="th-TH" dirty="0">
              <a:solidFill>
                <a:prstClr val="black"/>
              </a:solidFill>
              <a:latin typeface="Angsana New" pitchFamily="18" charset="-34"/>
              <a:cs typeface="Angsana New" pitchFamily="18" charset="-34"/>
            </a:endParaRPr>
          </a:p>
        </p:txBody>
      </p:sp>
    </p:spTree>
    <p:extLst>
      <p:ext uri="{BB962C8B-B14F-4D97-AF65-F5344CB8AC3E}">
        <p14:creationId xmlns:p14="http://schemas.microsoft.com/office/powerpoint/2010/main" val="5817587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1"/>
          <p:cNvSpPr/>
          <p:nvPr/>
        </p:nvSpPr>
        <p:spPr>
          <a:xfrm>
            <a:off x="285720" y="642918"/>
            <a:ext cx="8572560" cy="714380"/>
          </a:xfrm>
          <a:prstGeom prst="rect">
            <a:avLst/>
          </a:prstGeom>
          <a:solidFill>
            <a:srgbClr val="000099"/>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th-TH" sz="4800" b="1" dirty="0" smtClean="0">
                <a:solidFill>
                  <a:prstClr val="white"/>
                </a:solidFill>
                <a:latin typeface="Angsana New" pitchFamily="18" charset="-34"/>
                <a:cs typeface="Angsana New" pitchFamily="18" charset="-34"/>
              </a:rPr>
              <a:t>การประยุกต์ใช้ปรัชญาของเศรษฐกิจพอเพียง (ต่อ)</a:t>
            </a:r>
            <a:endParaRPr lang="th-TH" sz="4800" dirty="0">
              <a:solidFill>
                <a:prstClr val="white"/>
              </a:solidFill>
              <a:latin typeface="Angsana New" pitchFamily="18" charset="-34"/>
              <a:cs typeface="Angsana New" pitchFamily="18" charset="-34"/>
            </a:endParaRPr>
          </a:p>
        </p:txBody>
      </p:sp>
      <p:sp>
        <p:nvSpPr>
          <p:cNvPr id="4" name="TextBox 3"/>
          <p:cNvSpPr txBox="1"/>
          <p:nvPr/>
        </p:nvSpPr>
        <p:spPr>
          <a:xfrm>
            <a:off x="428596" y="1857364"/>
            <a:ext cx="8286808" cy="4031873"/>
          </a:xfrm>
          <a:prstGeom prst="rect">
            <a:avLst/>
          </a:prstGeom>
          <a:solidFill>
            <a:srgbClr val="92D050"/>
          </a:solidFill>
          <a:ln w="28575">
            <a:solidFill>
              <a:srgbClr val="7030A0"/>
            </a:solidFill>
          </a:ln>
        </p:spPr>
        <p:txBody>
          <a:bodyPr wrap="square" rtlCol="0">
            <a:spAutoFit/>
          </a:bodyPr>
          <a:lstStyle/>
          <a:p>
            <a:r>
              <a:rPr lang="th-TH" dirty="0" smtClean="0">
                <a:solidFill>
                  <a:prstClr val="black"/>
                </a:solidFill>
                <a:latin typeface="Angsana New" pitchFamily="18" charset="-34"/>
                <a:cs typeface="Angsana New" pitchFamily="18" charset="-34"/>
              </a:rPr>
              <a:t>๖</a:t>
            </a:r>
            <a:r>
              <a:rPr lang="en-US" dirty="0" smtClean="0">
                <a:solidFill>
                  <a:prstClr val="black"/>
                </a:solidFill>
                <a:latin typeface="Angsana New" pitchFamily="18" charset="-34"/>
                <a:cs typeface="Angsana New" pitchFamily="18" charset="-34"/>
              </a:rPr>
              <a:t>.</a:t>
            </a:r>
            <a:r>
              <a:rPr lang="th-TH" dirty="0" smtClean="0">
                <a:solidFill>
                  <a:prstClr val="black"/>
                </a:solidFill>
                <a:latin typeface="Angsana New" pitchFamily="18" charset="-34"/>
                <a:cs typeface="Angsana New" pitchFamily="18" charset="-34"/>
              </a:rPr>
              <a:t>   สร้างภูมิคุ้มกันที่ดี เพื่อรองรับการเปลี่ยนแปลง มีสุขภาพดี ครอบครัวอบอุ่น </a:t>
            </a:r>
            <a:endParaRPr lang="en-US" dirty="0" smtClean="0">
              <a:solidFill>
                <a:prstClr val="black"/>
              </a:solidFill>
              <a:latin typeface="Angsana New" pitchFamily="18" charset="-34"/>
              <a:cs typeface="Angsana New" pitchFamily="18" charset="-34"/>
            </a:endParaRPr>
          </a:p>
          <a:p>
            <a:r>
              <a:rPr lang="th-TH" dirty="0" smtClean="0">
                <a:solidFill>
                  <a:prstClr val="black"/>
                </a:solidFill>
                <a:latin typeface="Angsana New" pitchFamily="18" charset="-34"/>
                <a:cs typeface="Angsana New" pitchFamily="18" charset="-34"/>
              </a:rPr>
              <a:t>       มี</a:t>
            </a:r>
            <a:r>
              <a:rPr lang="th-TH" dirty="0" err="1" smtClean="0">
                <a:solidFill>
                  <a:prstClr val="black"/>
                </a:solidFill>
                <a:latin typeface="Angsana New" pitchFamily="18" charset="-34"/>
                <a:cs typeface="Angsana New" pitchFamily="18" charset="-34"/>
              </a:rPr>
              <a:t>มนุษย</a:t>
            </a:r>
            <a:r>
              <a:rPr lang="th-TH" dirty="0" smtClean="0">
                <a:solidFill>
                  <a:prstClr val="black"/>
                </a:solidFill>
                <a:latin typeface="Angsana New" pitchFamily="18" charset="-34"/>
                <a:cs typeface="Angsana New" pitchFamily="18" charset="-34"/>
              </a:rPr>
              <a:t>สัมพันธ์ที่ดี มีการรวมกลุ่มเป็นเครือข่าย</a:t>
            </a:r>
          </a:p>
          <a:p>
            <a:endParaRPr lang="en-US" sz="800" dirty="0" smtClean="0">
              <a:solidFill>
                <a:prstClr val="black"/>
              </a:solidFill>
              <a:latin typeface="Angsana New" pitchFamily="18" charset="-34"/>
              <a:cs typeface="Angsana New" pitchFamily="18" charset="-34"/>
            </a:endParaRPr>
          </a:p>
          <a:p>
            <a:r>
              <a:rPr lang="th-TH" dirty="0" smtClean="0">
                <a:solidFill>
                  <a:prstClr val="black"/>
                </a:solidFill>
                <a:latin typeface="Angsana New" pitchFamily="18" charset="-34"/>
                <a:cs typeface="Angsana New" pitchFamily="18" charset="-34"/>
              </a:rPr>
              <a:t>๗</a:t>
            </a:r>
            <a:r>
              <a:rPr lang="en-US" dirty="0" smtClean="0">
                <a:solidFill>
                  <a:prstClr val="black"/>
                </a:solidFill>
                <a:latin typeface="Angsana New" pitchFamily="18" charset="-34"/>
                <a:cs typeface="Angsana New" pitchFamily="18" charset="-34"/>
              </a:rPr>
              <a:t>.</a:t>
            </a:r>
            <a:r>
              <a:rPr lang="th-TH" dirty="0" smtClean="0">
                <a:solidFill>
                  <a:prstClr val="black"/>
                </a:solidFill>
                <a:latin typeface="Angsana New" pitchFamily="18" charset="-34"/>
                <a:cs typeface="Angsana New" pitchFamily="18" charset="-34"/>
              </a:rPr>
              <a:t>  ไม่ทำอะไรเสี่ยงเกินไป หรือลงทุนเชิงการพนันที่ตั้งอยู่บนความเสี่ยง</a:t>
            </a:r>
          </a:p>
          <a:p>
            <a:endParaRPr lang="en-US" sz="800" dirty="0" smtClean="0">
              <a:solidFill>
                <a:prstClr val="black"/>
              </a:solidFill>
              <a:latin typeface="Angsana New" pitchFamily="18" charset="-34"/>
              <a:cs typeface="Angsana New" pitchFamily="18" charset="-34"/>
            </a:endParaRPr>
          </a:p>
          <a:p>
            <a:r>
              <a:rPr lang="th-TH" dirty="0" smtClean="0">
                <a:solidFill>
                  <a:prstClr val="black"/>
                </a:solidFill>
                <a:latin typeface="Angsana New" pitchFamily="18" charset="-34"/>
                <a:cs typeface="Angsana New" pitchFamily="18" charset="-34"/>
              </a:rPr>
              <a:t>๘</a:t>
            </a:r>
            <a:r>
              <a:rPr lang="en-US" dirty="0" smtClean="0">
                <a:solidFill>
                  <a:prstClr val="black"/>
                </a:solidFill>
                <a:latin typeface="Angsana New" pitchFamily="18" charset="-34"/>
                <a:cs typeface="Angsana New" pitchFamily="18" charset="-34"/>
              </a:rPr>
              <a:t>.</a:t>
            </a:r>
            <a:r>
              <a:rPr lang="th-TH" dirty="0" smtClean="0">
                <a:solidFill>
                  <a:prstClr val="black"/>
                </a:solidFill>
                <a:latin typeface="Angsana New" pitchFamily="18" charset="-34"/>
                <a:cs typeface="Angsana New" pitchFamily="18" charset="-34"/>
              </a:rPr>
              <a:t>  ใฝ่หาความรู้อย่างต่อเนื่อง รู้เท่าทันการเปลี่ยนแปลง</a:t>
            </a:r>
          </a:p>
          <a:p>
            <a:endParaRPr lang="en-US" sz="800" dirty="0" smtClean="0">
              <a:solidFill>
                <a:prstClr val="black"/>
              </a:solidFill>
              <a:latin typeface="Angsana New" pitchFamily="18" charset="-34"/>
              <a:cs typeface="Angsana New" pitchFamily="18" charset="-34"/>
            </a:endParaRPr>
          </a:p>
          <a:p>
            <a:r>
              <a:rPr lang="th-TH" dirty="0" smtClean="0">
                <a:solidFill>
                  <a:prstClr val="black"/>
                </a:solidFill>
                <a:latin typeface="Angsana New" pitchFamily="18" charset="-34"/>
                <a:cs typeface="Angsana New" pitchFamily="18" charset="-34"/>
              </a:rPr>
              <a:t>๙</a:t>
            </a:r>
            <a:r>
              <a:rPr lang="en-US" dirty="0" smtClean="0">
                <a:solidFill>
                  <a:prstClr val="black"/>
                </a:solidFill>
                <a:latin typeface="Angsana New" pitchFamily="18" charset="-34"/>
                <a:cs typeface="Angsana New" pitchFamily="18" charset="-34"/>
              </a:rPr>
              <a:t>.</a:t>
            </a:r>
            <a:r>
              <a:rPr lang="th-TH" dirty="0" smtClean="0">
                <a:solidFill>
                  <a:prstClr val="black"/>
                </a:solidFill>
                <a:latin typeface="Angsana New" pitchFamily="18" charset="-34"/>
                <a:cs typeface="Angsana New" pitchFamily="18" charset="-34"/>
              </a:rPr>
              <a:t>   ขยัน อดทน มีความเพียร ช่วยเหลือเกื้อกูลกัน ละเลิกแก่งแย่งผลประโยชน์   </a:t>
            </a:r>
            <a:endParaRPr lang="en-US" dirty="0" smtClean="0">
              <a:solidFill>
                <a:prstClr val="black"/>
              </a:solidFill>
              <a:latin typeface="Angsana New" pitchFamily="18" charset="-34"/>
              <a:cs typeface="Angsana New" pitchFamily="18" charset="-34"/>
            </a:endParaRPr>
          </a:p>
          <a:p>
            <a:r>
              <a:rPr lang="th-TH" dirty="0" smtClean="0">
                <a:solidFill>
                  <a:prstClr val="black"/>
                </a:solidFill>
                <a:latin typeface="Angsana New" pitchFamily="18" charset="-34"/>
                <a:cs typeface="Angsana New" pitchFamily="18" charset="-34"/>
              </a:rPr>
              <a:t>       รู้จักกตัญญู </a:t>
            </a:r>
          </a:p>
          <a:p>
            <a:endParaRPr lang="en-US" sz="800" dirty="0" smtClean="0">
              <a:solidFill>
                <a:prstClr val="black"/>
              </a:solidFill>
              <a:latin typeface="Angsana New" pitchFamily="18" charset="-34"/>
              <a:cs typeface="Angsana New" pitchFamily="18" charset="-34"/>
            </a:endParaRPr>
          </a:p>
          <a:p>
            <a:r>
              <a:rPr lang="th-TH" dirty="0" smtClean="0">
                <a:solidFill>
                  <a:prstClr val="black"/>
                </a:solidFill>
                <a:latin typeface="Angsana New" pitchFamily="18" charset="-34"/>
                <a:cs typeface="Angsana New" pitchFamily="18" charset="-34"/>
              </a:rPr>
              <a:t>๑๐</a:t>
            </a:r>
            <a:r>
              <a:rPr lang="en-US" dirty="0" smtClean="0">
                <a:solidFill>
                  <a:prstClr val="black"/>
                </a:solidFill>
                <a:latin typeface="Angsana New" pitchFamily="18" charset="-34"/>
                <a:cs typeface="Angsana New" pitchFamily="18" charset="-34"/>
              </a:rPr>
              <a:t>.</a:t>
            </a:r>
            <a:r>
              <a:rPr lang="th-TH" dirty="0" smtClean="0">
                <a:solidFill>
                  <a:prstClr val="black"/>
                </a:solidFill>
                <a:latin typeface="Angsana New" pitchFamily="18" charset="-34"/>
                <a:cs typeface="Angsana New" pitchFamily="18" charset="-34"/>
              </a:rPr>
              <a:t>  ยึดหลัก รู้รัก สามัคคี ไม่เบียดเบียน รู้จักการให้และแบ่งปัน</a:t>
            </a:r>
            <a:endParaRPr lang="en-US" dirty="0" smtClean="0">
              <a:solidFill>
                <a:prstClr val="black"/>
              </a:solidFill>
              <a:latin typeface="Angsana New" pitchFamily="18" charset="-34"/>
              <a:cs typeface="Angsana New" pitchFamily="18" charset="-34"/>
            </a:endParaRPr>
          </a:p>
          <a:p>
            <a:endParaRPr lang="th-TH" dirty="0">
              <a:solidFill>
                <a:prstClr val="black"/>
              </a:solidFill>
              <a:latin typeface="Angsana New" pitchFamily="18" charset="-34"/>
              <a:cs typeface="Angsana New" pitchFamily="18" charset="-34"/>
            </a:endParaRPr>
          </a:p>
        </p:txBody>
      </p:sp>
    </p:spTree>
    <p:extLst>
      <p:ext uri="{BB962C8B-B14F-4D97-AF65-F5344CB8AC3E}">
        <p14:creationId xmlns:p14="http://schemas.microsoft.com/office/powerpoint/2010/main" val="42867719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7187" y="1052736"/>
            <a:ext cx="8429625" cy="8309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algn="thaiDist">
              <a:defRPr/>
            </a:pPr>
            <a:r>
              <a:rPr lang="th-TH" sz="2400" b="1" dirty="0">
                <a:solidFill>
                  <a:prstClr val="black"/>
                </a:solidFill>
                <a:latin typeface="TH Niramit AS" pitchFamily="2" charset="-34"/>
                <a:cs typeface="TH Niramit AS" pitchFamily="2" charset="-34"/>
              </a:rPr>
              <a:t>        1. การเริ่มต้นจากตัวเองและบุคคลรอบข้าง เพื่อสร้างค่านิยมคุณธรรมความซื่อสัตย์สุจริต ใช้เป็นหลักในการดำเนินชีวิตและเห็นแก่ประโยชน์ของส่วนรวมและประเทศชาติ </a:t>
            </a:r>
          </a:p>
        </p:txBody>
      </p:sp>
      <p:pic>
        <p:nvPicPr>
          <p:cNvPr id="5" name="Picture 2" descr="C:\Users\user\Desktop\โปรกรมต่างๆ\New folder (3)\รูปตัด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3654" y="1950291"/>
            <a:ext cx="7394552" cy="4647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4"/>
          <p:cNvSpPr/>
          <p:nvPr/>
        </p:nvSpPr>
        <p:spPr>
          <a:xfrm>
            <a:off x="0" y="-76200"/>
            <a:ext cx="9144000" cy="984920"/>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th-TH" sz="3200" b="1" dirty="0">
                <a:solidFill>
                  <a:prstClr val="white"/>
                </a:solidFill>
                <a:latin typeface="TH Fah kwang" pitchFamily="2" charset="-34"/>
                <a:cs typeface="TH Fah kwang" pitchFamily="2" charset="-34"/>
              </a:rPr>
              <a:t>การมีส่วนร่วมในการป้องกันและปราบปรามการทุจริต</a:t>
            </a:r>
            <a:endParaRPr lang="th-TH" sz="3400" b="1" dirty="0">
              <a:solidFill>
                <a:prstClr val="white"/>
              </a:solidFill>
              <a:effectLst>
                <a:outerShdw blurRad="38100" dist="38100" dir="2700000" algn="tl">
                  <a:srgbClr val="000000">
                    <a:alpha val="43137"/>
                  </a:srgbClr>
                </a:outerShdw>
              </a:effectLst>
              <a:latin typeface="JasmineUPC" pitchFamily="18" charset="-34"/>
              <a:ea typeface="Tahoma" pitchFamily="34" charset="0"/>
              <a:cs typeface="JasmineUPC" pitchFamily="18" charset="-34"/>
            </a:endParaRPr>
          </a:p>
        </p:txBody>
      </p:sp>
    </p:spTree>
    <p:extLst>
      <p:ext uri="{BB962C8B-B14F-4D97-AF65-F5344CB8AC3E}">
        <p14:creationId xmlns:p14="http://schemas.microsoft.com/office/powerpoint/2010/main" val="219201826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2735" y="1196752"/>
            <a:ext cx="8295729" cy="95410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th-TH" b="1" dirty="0">
                <a:solidFill>
                  <a:prstClr val="black"/>
                </a:solidFill>
                <a:latin typeface="TH Niramit AS" pitchFamily="2" charset="-34"/>
                <a:cs typeface="TH Niramit AS" pitchFamily="2" charset="-34"/>
              </a:rPr>
              <a:t> </a:t>
            </a:r>
            <a:r>
              <a:rPr lang="th-TH" b="1" dirty="0" smtClean="0">
                <a:solidFill>
                  <a:prstClr val="black"/>
                </a:solidFill>
                <a:latin typeface="TH Niramit AS" pitchFamily="2" charset="-34"/>
                <a:cs typeface="TH Niramit AS" pitchFamily="2" charset="-34"/>
              </a:rPr>
              <a:t>  2</a:t>
            </a:r>
            <a:r>
              <a:rPr lang="th-TH" b="1" dirty="0">
                <a:solidFill>
                  <a:prstClr val="black"/>
                </a:solidFill>
                <a:latin typeface="TH Niramit AS" pitchFamily="2" charset="-34"/>
                <a:cs typeface="TH Niramit AS" pitchFamily="2" charset="-34"/>
              </a:rPr>
              <a:t>. มีสำนึก</a:t>
            </a:r>
            <a:r>
              <a:rPr lang="th-TH" b="1" dirty="0" smtClean="0">
                <a:solidFill>
                  <a:prstClr val="black"/>
                </a:solidFill>
                <a:latin typeface="TH Niramit AS" pitchFamily="2" charset="-34"/>
                <a:cs typeface="TH Niramit AS" pitchFamily="2" charset="-34"/>
              </a:rPr>
              <a:t>ของการ</a:t>
            </a:r>
            <a:r>
              <a:rPr lang="th-TH" b="1" dirty="0">
                <a:solidFill>
                  <a:prstClr val="black"/>
                </a:solidFill>
                <a:latin typeface="TH Niramit AS" pitchFamily="2" charset="-34"/>
                <a:cs typeface="TH Niramit AS" pitchFamily="2" charset="-34"/>
              </a:rPr>
              <a:t>เป็นพลเมืองที่</a:t>
            </a:r>
            <a:r>
              <a:rPr lang="th-TH" b="1" dirty="0" smtClean="0">
                <a:solidFill>
                  <a:prstClr val="black"/>
                </a:solidFill>
                <a:latin typeface="TH Niramit AS" pitchFamily="2" charset="-34"/>
                <a:cs typeface="TH Niramit AS" pitchFamily="2" charset="-34"/>
              </a:rPr>
              <a:t>ดีของประเทศชาติ เช่น รักษา</a:t>
            </a:r>
            <a:r>
              <a:rPr lang="th-TH" b="1" dirty="0">
                <a:solidFill>
                  <a:prstClr val="black"/>
                </a:solidFill>
                <a:latin typeface="TH Niramit AS" pitchFamily="2" charset="-34"/>
                <a:cs typeface="TH Niramit AS" pitchFamily="2" charset="-34"/>
              </a:rPr>
              <a:t>ระเบียบวินัย เคารพกฎหมาย การเห็นแก่ประโยชน์ของประเทศชาติเป็น</a:t>
            </a:r>
            <a:r>
              <a:rPr lang="th-TH" b="1" dirty="0" smtClean="0">
                <a:solidFill>
                  <a:prstClr val="black"/>
                </a:solidFill>
                <a:latin typeface="TH Niramit AS" pitchFamily="2" charset="-34"/>
                <a:cs typeface="TH Niramit AS" pitchFamily="2" charset="-34"/>
              </a:rPr>
              <a:t>หลัก เป็น</a:t>
            </a:r>
            <a:r>
              <a:rPr lang="th-TH" b="1" dirty="0">
                <a:solidFill>
                  <a:prstClr val="black"/>
                </a:solidFill>
                <a:latin typeface="TH Niramit AS" pitchFamily="2" charset="-34"/>
                <a:cs typeface="TH Niramit AS" pitchFamily="2" charset="-34"/>
              </a:rPr>
              <a:t>ต้น</a:t>
            </a:r>
          </a:p>
        </p:txBody>
      </p:sp>
      <p:pic>
        <p:nvPicPr>
          <p:cNvPr id="5" name="Picture 3" descr="C:\Users\user\Desktop\IMG201408281425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289092"/>
            <a:ext cx="3152654" cy="387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www.buycomsonline.com/articles/wp-content/uploads/2014/12/Line-Sticker-popularity-08.gif">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15721" y="2276872"/>
            <a:ext cx="4480899" cy="38703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4"/>
          <p:cNvSpPr/>
          <p:nvPr/>
        </p:nvSpPr>
        <p:spPr>
          <a:xfrm>
            <a:off x="0" y="-76200"/>
            <a:ext cx="9144000" cy="984920"/>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th-TH" sz="3200" b="1" dirty="0">
                <a:solidFill>
                  <a:prstClr val="white"/>
                </a:solidFill>
                <a:latin typeface="TH Fah kwang" pitchFamily="2" charset="-34"/>
                <a:cs typeface="TH Fah kwang" pitchFamily="2" charset="-34"/>
              </a:rPr>
              <a:t>การมีส่วนร่วมในการป้องกันและปราบปรามการทุจริต</a:t>
            </a:r>
            <a:endParaRPr lang="th-TH" sz="3400" b="1" dirty="0">
              <a:solidFill>
                <a:prstClr val="white"/>
              </a:solidFill>
              <a:effectLst>
                <a:outerShdw blurRad="38100" dist="38100" dir="2700000" algn="tl">
                  <a:srgbClr val="000000">
                    <a:alpha val="43137"/>
                  </a:srgbClr>
                </a:outerShdw>
              </a:effectLst>
              <a:latin typeface="JasmineUPC" pitchFamily="18" charset="-34"/>
              <a:ea typeface="Tahoma" pitchFamily="34" charset="0"/>
              <a:cs typeface="JasmineUPC" pitchFamily="18" charset="-34"/>
            </a:endParaRPr>
          </a:p>
        </p:txBody>
      </p:sp>
    </p:spTree>
    <p:extLst>
      <p:ext uri="{BB962C8B-B14F-4D97-AF65-F5344CB8AC3E}">
        <p14:creationId xmlns:p14="http://schemas.microsoft.com/office/powerpoint/2010/main" val="70061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0" y="188640"/>
            <a:ext cx="9144000" cy="897454"/>
          </a:xfrm>
          <a:solidFill>
            <a:schemeClr val="accent1">
              <a:lumMod val="20000"/>
              <a:lumOff val="80000"/>
            </a:schemeClr>
          </a:solidFill>
        </p:spPr>
        <p:txBody>
          <a:bodyPr/>
          <a:lstStyle/>
          <a:p>
            <a:r>
              <a:rPr lang="th-TH" b="1" dirty="0" smtClean="0">
                <a:solidFill>
                  <a:srgbClr val="FF0000"/>
                </a:solidFill>
              </a:rPr>
              <a:t>สถานการณ์การทุจริต</a:t>
            </a:r>
            <a:endParaRPr lang="th-TH" b="1" dirty="0">
              <a:solidFill>
                <a:srgbClr val="FF0000"/>
              </a:solidFill>
            </a:endParaRPr>
          </a:p>
        </p:txBody>
      </p:sp>
      <p:pic>
        <p:nvPicPr>
          <p:cNvPr id="4" name="ตัวแทนเนื้อหา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52736"/>
            <a:ext cx="9144000" cy="5616617"/>
          </a:xfrm>
        </p:spPr>
      </p:pic>
    </p:spTree>
    <p:extLst>
      <p:ext uri="{BB962C8B-B14F-4D97-AF65-F5344CB8AC3E}">
        <p14:creationId xmlns:p14="http://schemas.microsoft.com/office/powerpoint/2010/main" val="40506184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3286" y="1395933"/>
            <a:ext cx="8429625" cy="13849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a:defRPr/>
            </a:pPr>
            <a:r>
              <a:rPr lang="th-TH" b="1" dirty="0">
                <a:solidFill>
                  <a:prstClr val="black"/>
                </a:solidFill>
                <a:latin typeface="TH Niramit AS" pitchFamily="2" charset="-34"/>
                <a:cs typeface="TH Niramit AS" pitchFamily="2" charset="-34"/>
              </a:rPr>
              <a:t>       </a:t>
            </a:r>
            <a:r>
              <a:rPr lang="en-US" b="1" dirty="0">
                <a:solidFill>
                  <a:prstClr val="black"/>
                </a:solidFill>
                <a:latin typeface="TH Niramit AS" pitchFamily="2" charset="-34"/>
                <a:cs typeface="TH Niramit AS" pitchFamily="2" charset="-34"/>
              </a:rPr>
              <a:t>3</a:t>
            </a:r>
            <a:r>
              <a:rPr lang="th-TH" b="1" dirty="0">
                <a:solidFill>
                  <a:prstClr val="black"/>
                </a:solidFill>
                <a:latin typeface="TH Niramit AS" pitchFamily="2" charset="-34"/>
                <a:cs typeface="TH Niramit AS" pitchFamily="2" charset="-34"/>
              </a:rPr>
              <a:t>. ไม่นิ่งเฉยกับการทุจริต</a:t>
            </a:r>
            <a:r>
              <a:rPr lang="th-TH" b="1" dirty="0" smtClean="0">
                <a:solidFill>
                  <a:prstClr val="black"/>
                </a:solidFill>
                <a:latin typeface="TH Niramit AS" pitchFamily="2" charset="-34"/>
                <a:cs typeface="TH Niramit AS" pitchFamily="2" charset="-34"/>
              </a:rPr>
              <a:t>คอร์รัปชั่น </a:t>
            </a:r>
            <a:r>
              <a:rPr lang="th-TH" b="1" dirty="0">
                <a:solidFill>
                  <a:prstClr val="black"/>
                </a:solidFill>
                <a:latin typeface="TH Niramit AS" pitchFamily="2" charset="-34"/>
                <a:cs typeface="TH Niramit AS" pitchFamily="2" charset="-34"/>
              </a:rPr>
              <a:t>หรือยอมรับกับการโกงทุกรูปแบบ โดยขยายความคิด</a:t>
            </a:r>
            <a:r>
              <a:rPr lang="th-TH" b="1" dirty="0" smtClean="0">
                <a:solidFill>
                  <a:prstClr val="black"/>
                </a:solidFill>
                <a:latin typeface="TH Niramit AS" pitchFamily="2" charset="-34"/>
                <a:cs typeface="TH Niramit AS" pitchFamily="2" charset="-34"/>
              </a:rPr>
              <a:t>ไปสู่ครอบครัว ชุมชน </a:t>
            </a:r>
            <a:r>
              <a:rPr lang="th-TH" b="1" dirty="0">
                <a:solidFill>
                  <a:prstClr val="black"/>
                </a:solidFill>
                <a:latin typeface="TH Niramit AS" pitchFamily="2" charset="-34"/>
                <a:cs typeface="TH Niramit AS" pitchFamily="2" charset="-34"/>
              </a:rPr>
              <a:t>สังคม ให้เกิดพลังการต่อต้านการทุจริต</a:t>
            </a:r>
            <a:r>
              <a:rPr lang="th-TH" b="1" dirty="0" smtClean="0">
                <a:solidFill>
                  <a:prstClr val="black"/>
                </a:solidFill>
                <a:latin typeface="TH Niramit AS" pitchFamily="2" charset="-34"/>
                <a:cs typeface="TH Niramit AS" pitchFamily="2" charset="-34"/>
              </a:rPr>
              <a:t>คอร์รัปชั่น หรือที่เรียกว่ามาตรการลงโทษทาง</a:t>
            </a:r>
            <a:r>
              <a:rPr lang="th-TH" dirty="0" smtClean="0">
                <a:solidFill>
                  <a:prstClr val="black"/>
                </a:solidFill>
                <a:latin typeface="TH Niramit AS" pitchFamily="2" charset="-34"/>
                <a:cs typeface="TH Niramit AS" pitchFamily="2" charset="-34"/>
              </a:rPr>
              <a:t>สังคม (</a:t>
            </a:r>
            <a:r>
              <a:rPr lang="en-US" dirty="0">
                <a:solidFill>
                  <a:prstClr val="black"/>
                </a:solidFill>
                <a:latin typeface="TH Niramit AS" pitchFamily="2" charset="-34"/>
                <a:cs typeface="TH Niramit AS" pitchFamily="2" charset="-34"/>
              </a:rPr>
              <a:t>Social sanction) </a:t>
            </a:r>
            <a:endParaRPr lang="th-TH" b="1" dirty="0">
              <a:solidFill>
                <a:prstClr val="black"/>
              </a:solidFill>
              <a:latin typeface="TH Niramit AS" pitchFamily="2" charset="-34"/>
              <a:cs typeface="TH Niramit AS" pitchFamily="2" charset="-34"/>
            </a:endParaRPr>
          </a:p>
        </p:txBody>
      </p:sp>
      <p:pic>
        <p:nvPicPr>
          <p:cNvPr id="5" name="Picture 1" descr="C:\Documents and Settings\NATO\My Documents\My Pictures\ช่อสะอาด.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286" y="2565738"/>
            <a:ext cx="3208135" cy="364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1421" y="3284984"/>
            <a:ext cx="5076645" cy="2261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4"/>
          <p:cNvSpPr/>
          <p:nvPr/>
        </p:nvSpPr>
        <p:spPr>
          <a:xfrm>
            <a:off x="0" y="-4192"/>
            <a:ext cx="9144000" cy="984920"/>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th-TH" sz="3200" b="1" dirty="0">
                <a:solidFill>
                  <a:prstClr val="white"/>
                </a:solidFill>
                <a:latin typeface="TH Fah kwang" pitchFamily="2" charset="-34"/>
                <a:cs typeface="TH Fah kwang" pitchFamily="2" charset="-34"/>
              </a:rPr>
              <a:t>การมีส่วนร่วมในการป้องกันและปราบปรามการทุจริต</a:t>
            </a:r>
            <a:endParaRPr lang="th-TH" sz="3400" b="1" dirty="0">
              <a:solidFill>
                <a:prstClr val="white"/>
              </a:solidFill>
              <a:effectLst>
                <a:outerShdw blurRad="38100" dist="38100" dir="2700000" algn="tl">
                  <a:srgbClr val="000000">
                    <a:alpha val="43137"/>
                  </a:srgbClr>
                </a:outerShdw>
              </a:effectLst>
              <a:latin typeface="JasmineUPC" pitchFamily="18" charset="-34"/>
              <a:ea typeface="Tahoma" pitchFamily="34" charset="0"/>
              <a:cs typeface="JasmineUPC" pitchFamily="18" charset="-34"/>
            </a:endParaRPr>
          </a:p>
        </p:txBody>
      </p:sp>
    </p:spTree>
    <p:extLst>
      <p:ext uri="{BB962C8B-B14F-4D97-AF65-F5344CB8AC3E}">
        <p14:creationId xmlns:p14="http://schemas.microsoft.com/office/powerpoint/2010/main" val="162909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wipe(down)">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6650" y="1251917"/>
            <a:ext cx="8429625" cy="13849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algn="thaiDist">
              <a:defRPr/>
            </a:pPr>
            <a:r>
              <a:rPr lang="th-TH" b="1" dirty="0" smtClean="0">
                <a:solidFill>
                  <a:prstClr val="black"/>
                </a:solidFill>
                <a:latin typeface="TH Niramit AS" pitchFamily="2" charset="-34"/>
                <a:cs typeface="TH Niramit AS" pitchFamily="2" charset="-34"/>
              </a:rPr>
              <a:t>  </a:t>
            </a:r>
            <a:r>
              <a:rPr lang="en-US" b="1" dirty="0" smtClean="0">
                <a:solidFill>
                  <a:prstClr val="black"/>
                </a:solidFill>
                <a:latin typeface="TH Niramit AS" pitchFamily="2" charset="-34"/>
                <a:cs typeface="TH Niramit AS" pitchFamily="2" charset="-34"/>
              </a:rPr>
              <a:t>4. </a:t>
            </a:r>
            <a:r>
              <a:rPr lang="th-TH" b="1" dirty="0" smtClean="0">
                <a:solidFill>
                  <a:prstClr val="black"/>
                </a:solidFill>
                <a:latin typeface="TH Niramit AS" pitchFamily="2" charset="-34"/>
                <a:cs typeface="TH Niramit AS" pitchFamily="2" charset="-34"/>
              </a:rPr>
              <a:t>ร่วมกัน</a:t>
            </a:r>
            <a:r>
              <a:rPr lang="th-TH" b="1" dirty="0">
                <a:solidFill>
                  <a:prstClr val="black"/>
                </a:solidFill>
                <a:latin typeface="TH Niramit AS" pitchFamily="2" charset="-34"/>
                <a:cs typeface="TH Niramit AS" pitchFamily="2" charset="-34"/>
              </a:rPr>
              <a:t>ตรวจสอบการใช้อำนาจของรัฐ </a:t>
            </a:r>
            <a:r>
              <a:rPr lang="th-TH" b="1" dirty="0" smtClean="0">
                <a:solidFill>
                  <a:prstClr val="black"/>
                </a:solidFill>
                <a:latin typeface="TH Niramit AS" pitchFamily="2" charset="-34"/>
                <a:cs typeface="TH Niramit AS" pitchFamily="2" charset="-34"/>
              </a:rPr>
              <a:t>ในรูปแบบต่างๆ เช่น หลักประชาธิปไตย</a:t>
            </a:r>
            <a:r>
              <a:rPr lang="th-TH" b="1" dirty="0">
                <a:solidFill>
                  <a:prstClr val="black"/>
                </a:solidFill>
                <a:latin typeface="TH Niramit AS" pitchFamily="2" charset="-34"/>
                <a:cs typeface="TH Niramit AS" pitchFamily="2" charset="-34"/>
              </a:rPr>
              <a:t>แบบมีส่วน</a:t>
            </a:r>
            <a:r>
              <a:rPr lang="th-TH" b="1" dirty="0" smtClean="0">
                <a:solidFill>
                  <a:prstClr val="black"/>
                </a:solidFill>
                <a:latin typeface="TH Niramit AS" pitchFamily="2" charset="-34"/>
                <a:cs typeface="TH Niramit AS" pitchFamily="2" charset="-34"/>
              </a:rPr>
              <a:t>ร่วม </a:t>
            </a:r>
            <a:r>
              <a:rPr lang="th-TH" b="1" dirty="0">
                <a:solidFill>
                  <a:prstClr val="black"/>
                </a:solidFill>
                <a:latin typeface="TH Niramit AS" pitchFamily="2" charset="-34"/>
                <a:cs typeface="TH Niramit AS" pitchFamily="2" charset="-34"/>
              </a:rPr>
              <a:t>ภาคประชาชนกับ</a:t>
            </a:r>
            <a:r>
              <a:rPr lang="th-TH" b="1" dirty="0" smtClean="0">
                <a:solidFill>
                  <a:prstClr val="black"/>
                </a:solidFill>
                <a:latin typeface="TH Niramit AS" pitchFamily="2" charset="-34"/>
                <a:cs typeface="TH Niramit AS" pitchFamily="2" charset="-34"/>
              </a:rPr>
              <a:t>องค์กรที่เกี่ยวข้อง                       ผ่าน</a:t>
            </a:r>
            <a:r>
              <a:rPr lang="th-TH" b="1" dirty="0">
                <a:solidFill>
                  <a:prstClr val="black"/>
                </a:solidFill>
                <a:latin typeface="TH Niramit AS" pitchFamily="2" charset="-34"/>
                <a:cs typeface="TH Niramit AS" pitchFamily="2" charset="-34"/>
              </a:rPr>
              <a:t>ช่องทางสื่อรูปแบบต่างๆ </a:t>
            </a:r>
          </a:p>
        </p:txBody>
      </p:sp>
      <p:sp>
        <p:nvSpPr>
          <p:cNvPr id="2" name="AutoShape 2" descr="data:image/jpeg;base64,/9j/4AAQSkZJRgABAQAAAQABAAD/2wCEAAkGBxQPEBUQDxQPDw8QEBAUDw8UEBQQDxUQFRQWFhURFBQYHCggGBolHxQUIT0hJSkrLy4uFx8zODMsNygtLisBCgoKDg0OGxAQGiwkHyQyLDcsLCwsLC0sLiwsLCwsLCwsLCwvLCwsLCwsLCwsLSwsLCwsLCwsLCwsLCwsLCwsLP/AABEIAMgAyAMBEQACEQEDEQH/xAAbAAEAAgMBAQAAAAAAAAAAAAAAAQIEBQYHA//EAEQQAAIBAgIGBAoGCQQDAAAAAAABAgMRBBIFBiExQVFhcYGxEyIjJDJScnOR0QcWM1OhwjRCYnSDkpPB4RRDotIVsvD/xAAbAQEAAgMBAQAAAAAAAAAAAAAAAQUDBAYCB//EADsRAAEDAgIFCQYFBAMAAAAAAAABAgMEEQUxEiFRcYETFTI0QaGxwdEiM2GCkeEjQlLw8RQkNWJEY3L/2gAMAwEAAhEDEQA/APcQAAAAAAAAAAAAAAAAAAAAAAAAAAAAAAAAAAAAAAAAAAAAAAAGwDEraRpw3yu+S2mpLXQR5u+msxOmY3tMGrp1fqw7W7fgiukxpqdBv1X+TC6qTsQxZ6cqPdlXZc1H4zMuVkMS1Tz4S0vU9b8EYFxSoX83geFqH7Sn/lqvrv4L5HnnOo/X4Ef1D9paOmKq/Wv1pHtuK1Cfm7iUqX7T7Q0/UW9Ql2NGdmMzJmiKekq3mVR1hi/Tg10p5vwdjbjxpi9Nqpu1+hlbWJ2obHD6Rp1PRkr8nsf4ljFWwS9FyeBnbMx2SmUbRlAAAAAAAAAAAAAAAAAAIlJJXdklvZCqiJdQq2NXi9MqOymsz9Z7v8lTU4sxmqPX8ew1n1KJ0TT4nHSqek21y3L4FFPXSS9JeHYaj5XOzUxnI01eqmO5U83IIBBDRIKgAk8kAEAC5NwZeE0pUpejK69V7V/g3aevmh1NXVsXWZWTvZkpvcDp2E9k/Jy538V9vAvabFYpdT/ZXu+pux1TXal1G1TLU2iQAAAAAAAAAAAADGxuNjSW3bJ7o8f8I1amrZA27s+xDHJIjE1nO43HyqPa9nCK3I5iqrnzL7WWzsNCSVX5mG2aCqqmIHkAAgEEAAEFWSCAQQ2SQVuCCrYIKtgi5GYkXNho3TE6Oz0oeo33PgWNJiEkGrNuz02GeKpdHqzQ6zBYyFaOaDvzXFPk0dPBURzt0mKWkcjZEu0yDOZAAAAAAAAADC0lj1SVltm9y5dLNCtrW07bJ0l/d1MMsqMT4nM1qzk227t72cnNO57lVVupXOcqrdT5GA8kgkAAAgEEAENkkFWwQVbBBVsEFWySCrYIuVbJIuVbB5uQ5EkXPrhMZKlLPB2a+DXJrkZ4J3wv0mLrPccrmLdp22itJRxELrZJWzw4p/I62kq21DLpn2oXUEzZW3QzjaMwAAAAABjY7FqlG+9v0VzZrVVSkEekufYY5JEYlzlK9Zybbd297OOmmdI5VVdalY5yqt1Pka55JAFwSLgi4uARcEFWySCtwQVbAKtg8lWySLlHIki5VsHm5Vski5VsEXKtgi5XMCLmRgcdKjNThvW9cGuKZsU9Q+B+mz+fgZIpljdpIegYHFxrU1Uhuku1PimdjDM2ZiPbkpfxyJI1HIZBlPYAAAbAOU0rjfCTbW5bI9XM5DEKrlpLpl2fv4lZNJpuNfcrTATcAXIAuARmAuHIEFbggq2SLkNgi5VsHm5RyJIuVbBFyrZJ5uUciSLlXIEXKuQIuUciTzcq5Ai5GYEXN5qppPwVXwcn4lVpdCnwfbu+BbYVVcnJya5O8fvl9DfoZ9B+guS+J3R05dgAAGv03iclK3GexdXH/wC6SvxKfk4bJmur1MFQ/RZvOSlK5yDlupVKpFzyA5EC5sMPoWtUgppwjdXjFpttcNvAvIsFc+NHK6yr2WNplI5zb3sYDutj2NNprpRTyRujcrXZoayoqLZSuY8EESnYgi5saWgq04Z7wV1dQd27dfAvWYI9WXV9l2W8zbSjerb34Gsd91nmvbLxzXtYp+RfynJ213txNOy30e02NfQFaEM94Ssrumk79jvtLiTBHtZdrrrst9zbdRORt0W67DU577SkNG5VyB5ufbA4OeInkp2TteUnuSNyjo3VL1ai2tmplghWV1kL6U0VUw1s7jOMtiklbbyaM1bhzqZEde6fQ9VFMsKXvdCNF6IqYpNwcYQi7Zms13ySuj1RYa6pbpqtk3XFPSumTSvZDOeqNX76n/Tf/Y3eY/8As7vubHNv+3d9yr1Qq/fU/wCk/wDsOZP9+77jm3/bu+5i6R1cq0IOpmhUjH0kouLS573cw1GEOijV7XXt8LGGagcxiuRb2NK2VFitVSrkQRchyJFz03QeO/1FCFR+k1aXtLYzs6SbloWv+u86aml5WNHGebJnABzOste9RR9WP4va/wCxzeMy3kRuxPErqx3tWNHmKM0rk3IFytR7H1MhciFXUd7g/s4exHuR9AZ0UL5uSHGaRflZ+8l3nG4h1h+8p5+m7eY2Y0jDc+daXivqB5VT0Ol6K6l3H0E6E4e/nS/ePznJJ/kPm8ymv/ccfM7pnWlycfrLozwUvCwXk5vx16sufUzncWorLyzOPr6lXWwW/EbxNE5FEVyqb7Up+Vq+xDvZfYH0n8PMsMOzdw8zP1y+wj7xdzN3F+r8UM+Ie64k6mvzb+JMnCOrJvXxJw/3PFTJ0tpuOGkoyjKTlG900uNuJnqa1lOqI5F1mSepbCqIqGA9baf3dT4xNXneL9K9xg5xj2KYelNZo1KcqcIOOdWcpNbuhIw1GKNfGrWJmYZsQa5itamZyk5bSgXWpTqpTMQRchyJIudh9H+Kv4Wk+GWce28Zd0S/wWTU5nH1LjCpLo5m5TsS8LgAHEaaq3rT9pr4bP7HHYi7SqH7ymqXXkUwMxoGvcZgLlastj6mQuRCrqPQsH9nD2I9yO/Z0UOhbkhxGlJeWqe8l3nHYh1h+8pJ1/EdvMRyNIw3PnVl4r6mCFU9JpPxV1LuPoB0Zwbfna/ePznJp/kPm8yk/wCT83md5OVk29yTfwOrVbIXZ8YyhXpXVp06kfimeWubKy6a0U8orXtumtFOB0vgHhqmR7Yu7py5x5daOSr6NaeTV0Vy9ChqoFhdbsXI2mpD8rV9iHfIsMDzfw8zawzN/DzNhro/IR94u5m5i/V+KGfEfc8RqY/Nf4k+89YT1ZN6+JOHe4Tepqtd83hoWjOS8G9qi2vS6DUxeKR726LVXV2GtiTHuc3RRV1HNOM/Uq/05fIp/wCmm/Qv0UreQl/Sv0PnNtekpRvuzRcb9Vzy+J7Nbmqm9DG9j2dJFQrmMZjuRcEXIuAdBqLVti7etTmn2WZa4QqpPbahYYW609tqKeinTHRAA4DSr8tU95PvOLrffv3qUM/vF3mHmNQw3GYC5SpLY+pkLkQq6j0jB/Zw9iPcjvmdFDpG5IcJpaXlqnvJHHV/WH7yiqF/EdvMLMaRr3KVZeK+oEKp6bS9FdS7j6AdOcBfzxfvP5zk0/yCf+iiv/c/N5neYr0JezLuOrdkpeLkcZqxpfwElTm/JTtZvdGXPqZzOF1vJLyb+ivcv3KWiqeTXQdkvcdRpnR0cTTcJbHvhLipcGdBUQNnjVji2mhSVitU57UynKFevCatOMaaku2W1dBV4VC6KSRjs0t5lfh7HMke12aW8zN12fm8feLuZnxfq/FDNiXueKE6k/ov8SfeesK6sm9RhvuE3qb5tcbdpZG+Rdfs/FEXQXNVrM6f+mmp5bteItl83Cxq1rmci5HdprVbmci5HHm9R7TkFOWUpcHm5VyBFze6kPz2HsVO4ssJ6xwUsMM6wm5T006g6UAHBawwy4ioubv8UcjiTNGod8Siq0tKpq8xXmrcZiBcpUlsfUwQq6j03B/Zw9iPcjvWdFNx0zeihwGl5eXqe8l3nH1/WH7ygqV/FdvMFyNM17lK0vFfUwQqnqVL0V1LuO+OqPPc3nq/efzHKJ1/5igv/dfN5nfYp+JL2ZdzOqdkpfOyU8tcti6kcIcoqnZap6Z8LHwFR+UgvEk/1ocutHTYZWcq3k35pl8U+xd0FVyicm7NO9DfqhFTdRJKcoqLfNLak/iWuil79pYaKXv2mh15/R4+8Xcysxb3HFDQxP3PFC2oz81/iVO894V1ZOIwzq6b1NTr3UtWh7t/+xo4w6z27vM1MVdZ7dxyzrlPpqVPKKQ8QxpqRyinycjweLlWwQRmAOn+j2lmxUpepSl/yaRb4Oy8qu2IWmEtvMq7E8T0c6M6IAHH660MtSFThOLTfTH/AA/wOexqKz2v26vp++4qMRZZyO2nM5ijKy5GcEXKVJbH1MixCrqPUsF9nD2IdyO8Z0UOqb0UNRitVqVScqjdROcm3aVldmnJh0Ejlc5Na/FTWfRRPcrlTM+P1Qo+tV/mZ45qpv096nn+gh2d5odZ9CLCxU4ScoTvFqW1p2ve/IqsSoGQNR8eS6rGhXUrYURzcjvKb2LqXcdMXh55fz5fvX5zlE6/83mc9/y/m8z0DE+hL2Zdx1TslOgXJTymUti6kcKciqijXcJKUW4yi04tb00eo3uY5HNzQMerXI5M0PSdB6VjiqWdWU42VSPKXyZ19JUtqI9JM+1Dp6aoSdmkmfaa3Xr9Gj72PczVxb3HFDWxT3HFCdRH5p/Eqd57wvq6cScL6um9fEy9Mav0sXKM6rmnGOVZZW2XubE9JFOqK9MjPPSRTKivTIwPqTh+dX+dmDmum/T3mHm2n2d6mBpvU+nToyqUZTUqacmpO6aW9dBr1WGRJGrmalQ16rDYkjVzNSocZI55UOfUrcEXIuBc9B+jfBZaNSs/92ajH2YX2/GT+B0eERaMSvXt8jocHi0Y1ev5vBP2p2BbFuADWaw4Hw+HlFbZx8aHtLh27UalbBy0KtTPs3mvVRcrGqJn2Hmzkccc1cjMCLjMBc3mA1nq0oKHiSUVaLkndLle5aw4pLGxG6lsb8WISMajczJ+uFX1aXwfzMvPEmxDLzm/YhH1wqerS+D+ZPPEmxCOc37ENXpjTMsTbPa0b2ilZbd7NKrrX1FkcatTVum6Rk4bWmrCmqd4uytGTXjJcDPHisrWaPeZWYjI1uiaSpXvLNd3Tunfbe9735lcr1V2l2misi6WkbqvrVVnTcJZVdWckrSa4lk/FJXM0VsbzsSkczRU5+pUuyrct1K1zrnzciDxczNFaUnhp56bs2rSTV01yaNmmqXwO0mmxT1LoXaTTJ0zp+eJSU8qUd0UrK/Mz1Na+dLOMtTWumSynz0Jp+phE4wyuEndxkrq/NciKWtfTpZMjzS1r4EVEyNr9d6vq0vhL5m7zvJsQ2+d37EH13q+rS+EvmOd5NiDnd+xDF0lrXVr03TeSMX6WVNNrldswzYlJI3RyMU2Jvkbo5HNzncrF1lWq3K3IIL4ahKrONOmrznJRiul/wBjJFGsj0amanqON0jkY3NT2fRuDVClCjHdTio3523s7KNiRtRqdh2kcaRsRiZIZJ7PYAAB55rfovwFXwkV5Ks21yjPe49u/wCJzGKUvJSco3J3j9ygxCDk36aZL4nP5iqK24zAXIuBcZgRcjMCLkZiRchyBFyuYEXIcgLlXIkgq5Agq2CLkNkkXIuARcAi5NiCLgEXAFyQd59HehLed1FvWWguj9ap27l2nQYXS6Kcq7NcjoMJpdFOWd25btvE7oty6ABCAJAMbSGCjiKcqVRXjJdqfBrpRjlibKxWOyUxyxtkarXZKeWaWwE8LVdKpvW2MtylH1kchU0zoH6LuC7TlqiB0D9B3Bdph5jXMFyMwIuRmAuRmAuRmJIIzAEOQIuVuCLkNki5DkCCrZJBFxYC4BFyQRcWBFybAXAN7qlq88bVvO6w9Nrwkt2Z/dxffy7SxoKPlnaTuineWNBRLO7Sd0U7/h6nrMIKKUYpJJJJLYkluSOlyOpLAAAhAEgAA1+mtEwxdPwdTY1thNelGXNfIwVFOydmi7+DBUU7JmaLv4PL9L6MqYSeSqt98k16E0uKf9jlqmkfTus7LsU5ippnwOs7gu0wcxqmtcjMBci4IuQ5Ei5GYEXIzCwIcibAi4IIuSCLgEXJsBcAgAAki5INxq1q/PHVLK8KMGvC1bf8I85dxu0dE6dbrkbtHROqF2NTNfQ9bwWEhQpxpUoqEIKyS7+lnTMYjGo1uR1TGNY1GtSyIfc9HoAAAhAEgAAAGPj8DDEQdOrFTg+D4PmuTPEkbZG6Lkuh4kjbI3Rcl0POtPaoVcPedG9al0LykV0rj2FBVYU5ntRa02dv3OfqsKez2otabO37nMZipVFTUpUi4sQRcAi5IIuALiwIuSCABckki4AuARcEkXJFjodVdV541553p4ZPbP8AWm+MYfMsaOgWVdJ+pviWNFQLMuk7U3xPVcHhYUYKnSioQirRitx0LWo1LJkdKxiMTRalkPsej0AAAACEASAAAAAAAabTGrGHxW2cclT7yHiy7eD7TWnpIpukmvaatRRxT9JNe1MzitJ6jYiltpOOIj0eJP8Albt+JTzYS9uti3KabCJW6410u5TmMRTlTllqRlTl6sk4v8SufC+NbOSxVyRvjWz0tvPncxngXBJFyQRcEi4FiLkiwuAQCQ3YmwO11U1KdW1bGJwp7HGg1acumfqro49Bc0eHfnl+nqXVHhl/bm+nr6Ho0IKKSikklZJKyS5JF0XpYAAAAAAAhAEgAAAAAAAAAHzr0I1FlqRjOPKUVJfiQqIuZCoi6lNHi9TcJU/2/BvnCTh+BrPooH5tNSSgp35t+mo1Ff6Oab+zrVYdEoxmv7Gq7ColyVUNV2Dwr0VVDn9YtT6mDp+FVSNanmSk8mSUb7m1d3Ro1eHrCzTRboaFXhywM00ddNxzTK0rSLkgi4JFwD7YPCzrTVOlF1Kkt0V3vkukyRROkdotQyRRPldosS6npmq2pkMLarXtVr7HHZ5Om/2eb6fgdBS0LYfaXW7wOho8PbD7TtbvDcdYb5YgAAAAAAAAFYgFgAAAAAAAAAAAAAAc5r9USwUk98pwS+N+5M0cRW0C8DRxFbQLwPJZvac0cuVABIN9q7qrWxtpfY0PvZLev2I8evcb9NQPl9p2pCwpcPfN7S6m+O49Q0LoWlg4ZKMbXtmm9s5PnJl9FCyJtmIdDDAyFuixDYmUygAAAAAAAAAApTYBcAAAAAAAAAAAAAAHB/SZjvs6C4ZpzXTuj+Yp8Uk6LOPp5lNisnRZx9PM88bKUojI0fgamIn4OhCVSfFLclzk+CMsMD5Vs1DNDA+V2ixLnoeruocKVqmKarVNjVO3kov8z6y8psPZHrfrXuL2mw1kftP1r3HZxVlZbEty4FiWZIAAAAAAAAAAAABSmAXAAAAAAAAAAAAAAB5nrxoTE1MW506c6tOoo5XHbaytlfIpa2klfLpNS6KUVfSTPl0mpdFL6C+j2c7TxkskfuYbZP2pcOpHqDDO2ReB7p8K7ZV4J6noGAwFPDwVOjCNOC4JW7XzZbNY1iWalkLhjGsTRalkMk9HoAAAAAAAAAAAAAAApTALgAAAAAAAAAAAAAAAAAAAAAAAAAAAAAAAAAAA+dJgH0AAAAAAAAAAAAuAAAAAAAAAAAAAAAAAAAAAAAD/2Q==">
            <a:hlinkClick r:id="rId2"/>
          </p:cNvPr>
          <p:cNvSpPr>
            <a:spLocks noChangeAspect="1" noChangeArrowheads="1"/>
          </p:cNvSpPr>
          <p:nvPr/>
        </p:nvSpPr>
        <p:spPr bwMode="auto">
          <a:xfrm>
            <a:off x="53975" y="-1143000"/>
            <a:ext cx="2381250" cy="2381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h-TH">
              <a:solidFill>
                <a:prstClr val="black"/>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69" y="2924945"/>
            <a:ext cx="1368151" cy="1368151"/>
          </a:xfrm>
          <a:prstGeom prst="rect">
            <a:avLst/>
          </a:prstGeom>
          <a:noFill/>
          <a:ln>
            <a:noFill/>
          </a:ln>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8905" y="2838263"/>
            <a:ext cx="1442373" cy="1454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7477" y="2782905"/>
            <a:ext cx="1613843" cy="158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9348" y="4825506"/>
            <a:ext cx="1901743" cy="1627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สี่เหลี่ยมผืนผ้า 4"/>
          <p:cNvSpPr/>
          <p:nvPr/>
        </p:nvSpPr>
        <p:spPr>
          <a:xfrm>
            <a:off x="2627639" y="4862770"/>
            <a:ext cx="2475035" cy="1446550"/>
          </a:xfrm>
          <a:prstGeom prst="rect">
            <a:avLst/>
          </a:prstGeom>
          <a:noFill/>
        </p:spPr>
        <p:txBody>
          <a:bodyPr wrap="square" lIns="91440" tIns="45720" rIns="91440" bIns="45720">
            <a:spAutoFit/>
          </a:bodyPr>
          <a:lstStyle/>
          <a:p>
            <a:pPr algn="ctr"/>
            <a:r>
              <a:rPr lang="th-TH" sz="4400" b="1" cap="all" dirty="0" smtClean="0">
                <a:ln w="9000" cmpd="sng">
                  <a:solidFill>
                    <a:srgbClr val="10CF9B">
                      <a:shade val="50000"/>
                      <a:satMod val="120000"/>
                    </a:srgbClr>
                  </a:solidFill>
                  <a:prstDash val="solid"/>
                </a:ln>
                <a:gradFill>
                  <a:gsLst>
                    <a:gs pos="0">
                      <a:srgbClr val="10CF9B">
                        <a:shade val="20000"/>
                        <a:satMod val="245000"/>
                      </a:srgbClr>
                    </a:gs>
                    <a:gs pos="43000">
                      <a:srgbClr val="10CF9B">
                        <a:satMod val="255000"/>
                      </a:srgbClr>
                    </a:gs>
                    <a:gs pos="48000">
                      <a:srgbClr val="10CF9B">
                        <a:shade val="85000"/>
                        <a:satMod val="255000"/>
                      </a:srgbClr>
                    </a:gs>
                    <a:gs pos="100000">
                      <a:srgbClr val="10CF9B">
                        <a:shade val="20000"/>
                        <a:satMod val="245000"/>
                      </a:srgbClr>
                    </a:gs>
                  </a:gsLst>
                  <a:lin ang="5400000"/>
                </a:gradFill>
                <a:effectLst>
                  <a:reflection blurRad="12700" stA="28000" endPos="45000" dist="1000" dir="5400000" sy="-100000" algn="bl" rotWithShape="0"/>
                </a:effectLst>
              </a:rPr>
              <a:t>สายด่วน </a:t>
            </a:r>
          </a:p>
          <a:p>
            <a:pPr algn="ctr"/>
            <a:r>
              <a:rPr lang="th-TH" sz="4400" b="1" cap="all" dirty="0" err="1" smtClean="0">
                <a:ln w="9000" cmpd="sng">
                  <a:solidFill>
                    <a:srgbClr val="10CF9B">
                      <a:shade val="50000"/>
                      <a:satMod val="120000"/>
                    </a:srgbClr>
                  </a:solidFill>
                  <a:prstDash val="solid"/>
                </a:ln>
                <a:gradFill>
                  <a:gsLst>
                    <a:gs pos="0">
                      <a:srgbClr val="10CF9B">
                        <a:shade val="20000"/>
                        <a:satMod val="245000"/>
                      </a:srgbClr>
                    </a:gs>
                    <a:gs pos="43000">
                      <a:srgbClr val="10CF9B">
                        <a:satMod val="255000"/>
                      </a:srgbClr>
                    </a:gs>
                    <a:gs pos="48000">
                      <a:srgbClr val="10CF9B">
                        <a:shade val="85000"/>
                        <a:satMod val="255000"/>
                      </a:srgbClr>
                    </a:gs>
                    <a:gs pos="100000">
                      <a:srgbClr val="10CF9B">
                        <a:shade val="20000"/>
                        <a:satMod val="245000"/>
                      </a:srgbClr>
                    </a:gs>
                  </a:gsLst>
                  <a:lin ang="5400000"/>
                </a:gradFill>
                <a:effectLst>
                  <a:reflection blurRad="12700" stA="28000" endPos="45000" dist="1000" dir="5400000" sy="-100000" algn="bl" rotWithShape="0"/>
                </a:effectLst>
              </a:rPr>
              <a:t>ป.ป.ท</a:t>
            </a:r>
            <a:r>
              <a:rPr lang="th-TH" sz="4400" b="1" cap="all" dirty="0" smtClean="0">
                <a:ln w="9000" cmpd="sng">
                  <a:solidFill>
                    <a:srgbClr val="10CF9B">
                      <a:shade val="50000"/>
                      <a:satMod val="120000"/>
                    </a:srgbClr>
                  </a:solidFill>
                  <a:prstDash val="solid"/>
                </a:ln>
                <a:gradFill>
                  <a:gsLst>
                    <a:gs pos="0">
                      <a:srgbClr val="10CF9B">
                        <a:shade val="20000"/>
                        <a:satMod val="245000"/>
                      </a:srgbClr>
                    </a:gs>
                    <a:gs pos="43000">
                      <a:srgbClr val="10CF9B">
                        <a:satMod val="255000"/>
                      </a:srgbClr>
                    </a:gs>
                    <a:gs pos="48000">
                      <a:srgbClr val="10CF9B">
                        <a:shade val="85000"/>
                        <a:satMod val="255000"/>
                      </a:srgbClr>
                    </a:gs>
                    <a:gs pos="100000">
                      <a:srgbClr val="10CF9B">
                        <a:shade val="20000"/>
                        <a:satMod val="245000"/>
                      </a:srgbClr>
                    </a:gs>
                  </a:gsLst>
                  <a:lin ang="5400000"/>
                </a:gradFill>
                <a:effectLst>
                  <a:reflection blurRad="12700" stA="28000" endPos="45000" dist="1000" dir="5400000" sy="-100000" algn="bl" rotWithShape="0"/>
                </a:effectLst>
              </a:rPr>
              <a:t>. 1206</a:t>
            </a:r>
            <a:endParaRPr lang="th-TH" sz="4400" b="1" cap="all" dirty="0">
              <a:ln w="9000" cmpd="sng">
                <a:solidFill>
                  <a:srgbClr val="10CF9B">
                    <a:shade val="50000"/>
                    <a:satMod val="120000"/>
                  </a:srgbClr>
                </a:solidFill>
                <a:prstDash val="solid"/>
              </a:ln>
              <a:gradFill>
                <a:gsLst>
                  <a:gs pos="0">
                    <a:srgbClr val="10CF9B">
                      <a:shade val="20000"/>
                      <a:satMod val="245000"/>
                    </a:srgbClr>
                  </a:gs>
                  <a:gs pos="43000">
                    <a:srgbClr val="10CF9B">
                      <a:satMod val="255000"/>
                    </a:srgbClr>
                  </a:gs>
                  <a:gs pos="48000">
                    <a:srgbClr val="10CF9B">
                      <a:shade val="85000"/>
                      <a:satMod val="255000"/>
                    </a:srgbClr>
                  </a:gs>
                  <a:gs pos="100000">
                    <a:srgbClr val="10CF9B">
                      <a:shade val="20000"/>
                      <a:satMod val="245000"/>
                    </a:srgbClr>
                  </a:gs>
                </a:gsLst>
                <a:lin ang="5400000"/>
              </a:gradFill>
              <a:effectLst>
                <a:reflection blurRad="12700" stA="28000" endPos="45000" dist="1000" dir="5400000" sy="-100000" algn="bl" rotWithShape="0"/>
              </a:effectLst>
            </a:endParaRPr>
          </a:p>
        </p:txBody>
      </p:sp>
      <p:pic>
        <p:nvPicPr>
          <p:cNvPr id="4105"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529" y="5090655"/>
            <a:ext cx="2296563" cy="930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55152" y="2990400"/>
            <a:ext cx="1736928" cy="1302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6283" y="5022013"/>
            <a:ext cx="2017573" cy="1143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2"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01091" y="3035510"/>
            <a:ext cx="2140871" cy="1329594"/>
          </a:xfrm>
          <a:prstGeom prst="rect">
            <a:avLst/>
          </a:prstGeom>
          <a:noFill/>
          <a:ln>
            <a:noFill/>
          </a:ln>
          <a:effectLst/>
        </p:spPr>
      </p:pic>
      <p:sp>
        <p:nvSpPr>
          <p:cNvPr id="7" name="TextBox 6"/>
          <p:cNvSpPr txBox="1"/>
          <p:nvPr/>
        </p:nvSpPr>
        <p:spPr>
          <a:xfrm>
            <a:off x="6283576" y="6302900"/>
            <a:ext cx="2520280" cy="230832"/>
          </a:xfrm>
          <a:prstGeom prst="rect">
            <a:avLst/>
          </a:prstGeom>
          <a:noFill/>
        </p:spPr>
        <p:txBody>
          <a:bodyPr wrap="square" rtlCol="0">
            <a:spAutoFit/>
          </a:bodyPr>
          <a:lstStyle/>
          <a:p>
            <a:pPr algn="ctr"/>
            <a:r>
              <a:rPr lang="th-TH" sz="900" dirty="0" smtClean="0">
                <a:solidFill>
                  <a:prstClr val="black"/>
                </a:solidFill>
                <a:hlinkClick r:id="rId11" action="ppaction://hlinkfile"/>
              </a:rPr>
              <a:t>สื่องานป้องกัน\ตำรวจหากินประชาชน!!! (บางคน)_(360</a:t>
            </a:r>
            <a:r>
              <a:rPr lang="en-US" sz="900" dirty="0" smtClean="0">
                <a:solidFill>
                  <a:prstClr val="black"/>
                </a:solidFill>
                <a:hlinkClick r:id="rId11" action="ppaction://hlinkfile"/>
              </a:rPr>
              <a:t>p).mp4</a:t>
            </a:r>
            <a:endParaRPr lang="th-TH" sz="900" dirty="0">
              <a:solidFill>
                <a:prstClr val="black"/>
              </a:solidFill>
            </a:endParaRPr>
          </a:p>
        </p:txBody>
      </p:sp>
      <p:sp>
        <p:nvSpPr>
          <p:cNvPr id="14" name="Rectangle 24"/>
          <p:cNvSpPr/>
          <p:nvPr/>
        </p:nvSpPr>
        <p:spPr>
          <a:xfrm>
            <a:off x="0" y="-4192"/>
            <a:ext cx="9144000" cy="984920"/>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th-TH" sz="3200" b="1" dirty="0">
                <a:solidFill>
                  <a:prstClr val="white"/>
                </a:solidFill>
                <a:latin typeface="TH Fah kwang" pitchFamily="2" charset="-34"/>
                <a:cs typeface="TH Fah kwang" pitchFamily="2" charset="-34"/>
              </a:rPr>
              <a:t>การมีส่วนร่วมในการป้องกันและปราบปรามการทุจริต</a:t>
            </a:r>
            <a:endParaRPr lang="th-TH" sz="3400" b="1" dirty="0">
              <a:solidFill>
                <a:prstClr val="white"/>
              </a:solidFill>
              <a:effectLst>
                <a:outerShdw blurRad="38100" dist="38100" dir="2700000" algn="tl">
                  <a:srgbClr val="000000">
                    <a:alpha val="43137"/>
                  </a:srgbClr>
                </a:outerShdw>
              </a:effectLst>
              <a:latin typeface="JasmineUPC" pitchFamily="18" charset="-34"/>
              <a:ea typeface="Tahoma" pitchFamily="34" charset="0"/>
              <a:cs typeface="JasmineUPC" pitchFamily="18" charset="-34"/>
            </a:endParaRPr>
          </a:p>
        </p:txBody>
      </p:sp>
    </p:spTree>
    <p:extLst>
      <p:ext uri="{BB962C8B-B14F-4D97-AF65-F5344CB8AC3E}">
        <p14:creationId xmlns:p14="http://schemas.microsoft.com/office/powerpoint/2010/main" val="412758297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ตัวแทนเนื้อหา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520" y="0"/>
            <a:ext cx="9252520" cy="6858000"/>
          </a:xfrm>
        </p:spPr>
      </p:pic>
    </p:spTree>
    <p:extLst>
      <p:ext uri="{BB962C8B-B14F-4D97-AF65-F5344CB8AC3E}">
        <p14:creationId xmlns:p14="http://schemas.microsoft.com/office/powerpoint/2010/main" val="43945807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แทนเนื้อหา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6632"/>
            <a:ext cx="9036496" cy="6624736"/>
          </a:xfrm>
        </p:spPr>
      </p:pic>
    </p:spTree>
    <p:extLst>
      <p:ext uri="{BB962C8B-B14F-4D97-AF65-F5344CB8AC3E}">
        <p14:creationId xmlns:p14="http://schemas.microsoft.com/office/powerpoint/2010/main" val="28551269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แทนเนื้อหา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6632"/>
            <a:ext cx="9144000" cy="6741368"/>
          </a:xfrm>
        </p:spPr>
      </p:pic>
    </p:spTree>
    <p:extLst>
      <p:ext uri="{BB962C8B-B14F-4D97-AF65-F5344CB8AC3E}">
        <p14:creationId xmlns:p14="http://schemas.microsoft.com/office/powerpoint/2010/main" val="144845008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รูปภาพ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ชื่อเรื่อง 1"/>
          <p:cNvSpPr>
            <a:spLocks noGrp="1"/>
          </p:cNvSpPr>
          <p:nvPr>
            <p:ph type="title"/>
          </p:nvPr>
        </p:nvSpPr>
        <p:spPr>
          <a:xfrm>
            <a:off x="457200" y="2132856"/>
            <a:ext cx="8229600" cy="1143000"/>
          </a:xfrm>
        </p:spPr>
        <p:txBody>
          <a:bodyPr>
            <a:noAutofit/>
          </a:bodyPr>
          <a:lstStyle/>
          <a:p>
            <a:pPr algn="ctr" eaLnBrk="1" hangingPunct="1">
              <a:defRPr/>
            </a:pPr>
            <a:r>
              <a:rPr lang="th-TH" sz="7200" b="1" dirty="0" smtClean="0">
                <a:solidFill>
                  <a:srgbClr val="00B050"/>
                </a:solidFill>
              </a:rPr>
              <a:t>แล้วถ้าข้าราชการโกง</a:t>
            </a:r>
            <a:endParaRPr lang="th-TH" sz="7200" b="1" dirty="0">
              <a:solidFill>
                <a:srgbClr val="00B050"/>
              </a:solidFill>
            </a:endParaRPr>
          </a:p>
        </p:txBody>
      </p:sp>
      <p:sp>
        <p:nvSpPr>
          <p:cNvPr id="77827" name="ตัวแทนเนื้อหา 2"/>
          <p:cNvSpPr>
            <a:spLocks noGrp="1"/>
          </p:cNvSpPr>
          <p:nvPr>
            <p:ph idx="1"/>
          </p:nvPr>
        </p:nvSpPr>
        <p:spPr>
          <a:xfrm>
            <a:off x="611560" y="2132856"/>
            <a:ext cx="8064500" cy="3600400"/>
          </a:xfrm>
        </p:spPr>
        <p:txBody>
          <a:bodyPr/>
          <a:lstStyle/>
          <a:p>
            <a:pPr marL="0" indent="0" eaLnBrk="1" hangingPunct="1">
              <a:buNone/>
            </a:pPr>
            <a:endParaRPr lang="th-TH" altLang="th-TH" dirty="0"/>
          </a:p>
          <a:p>
            <a:pPr marL="0" indent="0" eaLnBrk="1" hangingPunct="1">
              <a:buNone/>
            </a:pPr>
            <a:endParaRPr lang="th-TH" altLang="th-TH" dirty="0" smtClean="0"/>
          </a:p>
        </p:txBody>
      </p:sp>
      <p:pic>
        <p:nvPicPr>
          <p:cNvPr id="5" name="รูปภาพ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7573" y="332657"/>
            <a:ext cx="1008112" cy="1008112"/>
          </a:xfrm>
          <a:prstGeom prst="rect">
            <a:avLst/>
          </a:prstGeom>
        </p:spPr>
      </p:pic>
      <p:pic>
        <p:nvPicPr>
          <p:cNvPr id="3" name="รูปภาพ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977582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ctrTitle"/>
          </p:nvPr>
        </p:nvSpPr>
        <p:spPr/>
        <p:style>
          <a:lnRef idx="2">
            <a:schemeClr val="accent2"/>
          </a:lnRef>
          <a:fillRef idx="1">
            <a:schemeClr val="lt1"/>
          </a:fillRef>
          <a:effectRef idx="0">
            <a:schemeClr val="accent2"/>
          </a:effectRef>
          <a:fontRef idx="minor">
            <a:schemeClr val="dk1"/>
          </a:fontRef>
        </p:style>
        <p:txBody>
          <a:bodyPr/>
          <a:lstStyle/>
          <a:p>
            <a:endParaRPr lang="th-TH" dirty="0"/>
          </a:p>
        </p:txBody>
      </p:sp>
      <p:sp>
        <p:nvSpPr>
          <p:cNvPr id="3" name="ชื่อเรื่องรอง 2"/>
          <p:cNvSpPr>
            <a:spLocks noGrp="1"/>
          </p:cNvSpPr>
          <p:nvPr>
            <p:ph type="subTitle" idx="1"/>
          </p:nvPr>
        </p:nvSpPr>
        <p:spPr/>
        <p:txBody>
          <a:bodyPr/>
          <a:lstStyle/>
          <a:p>
            <a:endParaRPr lang="th-TH" dirty="0"/>
          </a:p>
        </p:txBody>
      </p:sp>
      <p:pic>
        <p:nvPicPr>
          <p:cNvPr id="8" name="รูปภาพ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รูปภาพ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7573" y="332657"/>
            <a:ext cx="1008112" cy="1008112"/>
          </a:xfrm>
          <a:prstGeom prst="rect">
            <a:avLst/>
          </a:prstGeom>
        </p:spPr>
      </p:pic>
      <p:pic>
        <p:nvPicPr>
          <p:cNvPr id="4" name="รูปภาพ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5939858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รูปภาพ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 y="785813"/>
            <a:ext cx="8288338"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สี่เหลี่ยมผืนผ้า 4"/>
          <p:cNvSpPr/>
          <p:nvPr/>
        </p:nvSpPr>
        <p:spPr>
          <a:xfrm>
            <a:off x="571500" y="1000125"/>
            <a:ext cx="8001000" cy="5191125"/>
          </a:xfrm>
          <a:prstGeom prst="rect">
            <a:avLst/>
          </a:prstGeom>
          <a:noFill/>
        </p:spPr>
        <p:txBody>
          <a:bodyPr lIns="91430" tIns="45716" rIns="91430" bIns="45716">
            <a:spAutoFit/>
          </a:bodyPr>
          <a:lstStyle/>
          <a:p>
            <a:pPr algn="ctr">
              <a:defRPr/>
            </a:pPr>
            <a:r>
              <a:rPr lang="th-TH" sz="8000" b="1" dirty="0">
                <a:solidFill>
                  <a:srgbClr val="FFFF00"/>
                </a:solidFill>
              </a:rPr>
              <a:t>อนาคตของประเทศไทย</a:t>
            </a:r>
          </a:p>
          <a:p>
            <a:pPr algn="ctr">
              <a:defRPr/>
            </a:pPr>
            <a:r>
              <a:rPr lang="th-TH" sz="8000" b="1" dirty="0">
                <a:solidFill>
                  <a:srgbClr val="FFFF00"/>
                </a:solidFill>
              </a:rPr>
              <a:t>และความสงบสุขของบ้านเมือง</a:t>
            </a:r>
          </a:p>
          <a:p>
            <a:pPr algn="ctr">
              <a:defRPr/>
            </a:pPr>
            <a:r>
              <a:rPr lang="th-TH" sz="8000" b="1" dirty="0">
                <a:solidFill>
                  <a:srgbClr val="FFFF00"/>
                </a:solidFill>
              </a:rPr>
              <a:t>อยู่ในมือท่านแล้ว</a:t>
            </a:r>
          </a:p>
        </p:txBody>
      </p:sp>
    </p:spTree>
    <p:extLst>
      <p:ext uri="{BB962C8B-B14F-4D97-AF65-F5344CB8AC3E}">
        <p14:creationId xmlns:p14="http://schemas.microsoft.com/office/powerpoint/2010/main" val="3090548383"/>
      </p:ext>
    </p:extLst>
  </p:cSld>
  <p:clrMapOvr>
    <a:masterClrMapping/>
  </p:clrMapOvr>
  <p:transition spd="slow">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ตัวแทนเนื้อหา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2" name="ชื่อเรื่อง 1"/>
          <p:cNvSpPr>
            <a:spLocks noGrp="1"/>
          </p:cNvSpPr>
          <p:nvPr>
            <p:ph type="title"/>
          </p:nvPr>
        </p:nvSpPr>
        <p:spPr>
          <a:xfrm>
            <a:off x="971600" y="476672"/>
            <a:ext cx="7884368" cy="3528392"/>
          </a:xfrm>
        </p:spPr>
        <p:txBody>
          <a:bodyPr>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th-TH"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สังคมร่วมต้าน....</a:t>
            </a:r>
            <a:br>
              <a:rPr lang="th-TH"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br>
            <a:r>
              <a:rPr lang="th-TH"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th-TH"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ชาวจันทร์ร่วมใจ....</a:t>
            </a:r>
            <a:br>
              <a:rPr lang="th-TH"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br>
            <a:r>
              <a:rPr lang="th-TH"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th-TH"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จันทบุรีโปร่งใส ....</a:t>
            </a:r>
            <a:br>
              <a:rPr lang="th-TH"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br>
            <a:r>
              <a:rPr lang="th-TH"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th-TH"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ห่างไกลไร้ทุจริต...</a:t>
            </a:r>
            <a:r>
              <a:rPr lang="th-TH"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endParaRPr lang="th-TH"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186298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2"/>
          <p:cNvSpPr/>
          <p:nvPr/>
        </p:nvSpPr>
        <p:spPr>
          <a:xfrm>
            <a:off x="-9000" y="2539281"/>
            <a:ext cx="9144000" cy="4191116"/>
          </a:xfrm>
          <a:prstGeom prst="rect">
            <a:avLst/>
          </a:prstGeom>
          <a:solidFill>
            <a:srgbClr val="123D67"/>
          </a:solidFill>
          <a:ln>
            <a:noFill/>
          </a:ln>
        </p:spPr>
        <p:style>
          <a:lnRef idx="2">
            <a:schemeClr val="accent1">
              <a:shade val="50000"/>
            </a:schemeClr>
          </a:lnRef>
          <a:fillRef idx="1">
            <a:schemeClr val="accent1"/>
          </a:fillRef>
          <a:effectRef idx="0">
            <a:schemeClr val="accent1"/>
          </a:effectRef>
          <a:fontRef idx="minor">
            <a:schemeClr val="lt1"/>
          </a:fontRef>
        </p:style>
        <p:txBody>
          <a:bodyPr lIns="90873" tIns="45685" rIns="90873" bIns="45685" rtlCol="0" anchor="ctr"/>
          <a:lstStyle/>
          <a:p>
            <a:pPr algn="ctr" defTabSz="1210828"/>
            <a:endParaRPr lang="en-US" sz="2400">
              <a:solidFill>
                <a:prstClr val="white"/>
              </a:solidFill>
            </a:endParaRPr>
          </a:p>
        </p:txBody>
      </p:sp>
      <p:pic>
        <p:nvPicPr>
          <p:cNvPr id="4"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506" b="89852" l="56625" r="95125">
                        <a14:backgroundMark x1="74125" y1="23247" x2="74125" y2="23247"/>
                        <a14:backgroundMark x1="75125" y1="19926" x2="75125" y2="19926"/>
                        <a14:backgroundMark x1="77500" y1="21956" x2="77500" y2="21956"/>
                        <a14:backgroundMark x1="89875" y1="53321" x2="89875" y2="53690"/>
                      </a14:backgroundRemoval>
                    </a14:imgEffect>
                  </a14:imgLayer>
                </a14:imgProps>
              </a:ext>
              <a:ext uri="{28A0092B-C50C-407E-A947-70E740481C1C}">
                <a14:useLocalDpi xmlns:a14="http://schemas.microsoft.com/office/drawing/2010/main" val="0"/>
              </a:ext>
            </a:extLst>
          </a:blip>
          <a:srcRect l="51925"/>
          <a:stretch/>
        </p:blipFill>
        <p:spPr>
          <a:xfrm>
            <a:off x="334362" y="3187272"/>
            <a:ext cx="919315" cy="1723024"/>
          </a:xfrm>
          <a:prstGeom prst="rect">
            <a:avLst/>
          </a:prstGeom>
        </p:spPr>
      </p:pic>
      <p:sp>
        <p:nvSpPr>
          <p:cNvPr id="5" name="TextBox 4"/>
          <p:cNvSpPr txBox="1"/>
          <p:nvPr/>
        </p:nvSpPr>
        <p:spPr>
          <a:xfrm>
            <a:off x="1386003" y="2917741"/>
            <a:ext cx="7757997" cy="1538812"/>
          </a:xfrm>
          <a:prstGeom prst="rect">
            <a:avLst/>
          </a:prstGeom>
          <a:noFill/>
        </p:spPr>
        <p:txBody>
          <a:bodyPr wrap="square" lIns="90873" tIns="45685" rIns="90873" bIns="45685" rtlCol="0">
            <a:spAutoFit/>
          </a:bodyPr>
          <a:lstStyle/>
          <a:p>
            <a:pPr algn="ctr" defTabSz="1210828"/>
            <a:r>
              <a:rPr lang="th-TH" sz="4700" b="1" dirty="0">
                <a:solidFill>
                  <a:prstClr val="white"/>
                </a:solidFill>
                <a:latin typeface="TH SarabunPSK" panose="020B0500040200020003" pitchFamily="34" charset="-34"/>
                <a:cs typeface="TH SarabunPSK" panose="020B0500040200020003" pitchFamily="34" charset="-34"/>
              </a:rPr>
              <a:t>สำนักงานคณะกรรมการป้องกันและปราบปรามการทุจริต</a:t>
            </a:r>
            <a:r>
              <a:rPr lang="th-TH" sz="4700" b="1" dirty="0" smtClean="0">
                <a:solidFill>
                  <a:prstClr val="white"/>
                </a:solidFill>
                <a:latin typeface="TH SarabunPSK" panose="020B0500040200020003" pitchFamily="34" charset="-34"/>
                <a:cs typeface="TH SarabunPSK" panose="020B0500040200020003" pitchFamily="34" charset="-34"/>
              </a:rPr>
              <a:t>แห่งชาติ ประจำจังหวัดจันทบุรี</a:t>
            </a:r>
            <a:endParaRPr lang="en-US" sz="4700" b="1" dirty="0">
              <a:solidFill>
                <a:prstClr val="white"/>
              </a:solidFill>
              <a:latin typeface="TH SarabunPSK" panose="020B0500040200020003" pitchFamily="34" charset="-34"/>
              <a:cs typeface="TH SarabunPSK" panose="020B0500040200020003" pitchFamily="34" charset="-34"/>
            </a:endParaRPr>
          </a:p>
        </p:txBody>
      </p:sp>
      <p:sp>
        <p:nvSpPr>
          <p:cNvPr id="6" name="TextBox 5"/>
          <p:cNvSpPr txBox="1"/>
          <p:nvPr/>
        </p:nvSpPr>
        <p:spPr>
          <a:xfrm>
            <a:off x="1361386" y="4455906"/>
            <a:ext cx="6682601" cy="2062032"/>
          </a:xfrm>
          <a:prstGeom prst="rect">
            <a:avLst/>
          </a:prstGeom>
          <a:noFill/>
        </p:spPr>
        <p:txBody>
          <a:bodyPr wrap="square" lIns="90873" tIns="45685" rIns="90873" bIns="45685" rtlCol="0">
            <a:spAutoFit/>
          </a:bodyPr>
          <a:lstStyle/>
          <a:p>
            <a:pPr algn="ctr" defTabSz="1210828"/>
            <a:r>
              <a:rPr lang="th-TH" sz="3200" b="1" dirty="0" smtClean="0">
                <a:solidFill>
                  <a:prstClr val="white"/>
                </a:solidFill>
                <a:latin typeface="TH SarabunPSK" panose="020B0500040200020003" pitchFamily="34" charset="-34"/>
                <a:cs typeface="TH SarabunPSK" panose="020B0500040200020003" pitchFamily="34" charset="-34"/>
              </a:rPr>
              <a:t>19/1 หมู่ 3อาคารจันท์ธานี (ชั้น 1)               </a:t>
            </a:r>
          </a:p>
          <a:p>
            <a:pPr algn="ctr" defTabSz="1210828"/>
            <a:r>
              <a:rPr lang="th-TH" sz="3200" b="1" dirty="0" smtClean="0">
                <a:solidFill>
                  <a:prstClr val="white"/>
                </a:solidFill>
                <a:latin typeface="TH SarabunPSK" panose="020B0500040200020003" pitchFamily="34" charset="-34"/>
                <a:cs typeface="TH SarabunPSK" panose="020B0500040200020003" pitchFamily="34" charset="-34"/>
              </a:rPr>
              <a:t> ตำบลท่าช้าง อำเภอ</a:t>
            </a:r>
            <a:r>
              <a:rPr lang="th-TH" sz="3200" b="1" dirty="0">
                <a:solidFill>
                  <a:prstClr val="white"/>
                </a:solidFill>
                <a:latin typeface="TH SarabunPSK" panose="020B0500040200020003" pitchFamily="34" charset="-34"/>
                <a:cs typeface="TH SarabunPSK" panose="020B0500040200020003" pitchFamily="34" charset="-34"/>
              </a:rPr>
              <a:t>เมือง จัง</a:t>
            </a:r>
            <a:r>
              <a:rPr lang="th-TH" sz="3200" b="1" dirty="0" smtClean="0">
                <a:solidFill>
                  <a:prstClr val="white"/>
                </a:solidFill>
                <a:latin typeface="TH SarabunPSK" panose="020B0500040200020003" pitchFamily="34" charset="-34"/>
                <a:cs typeface="TH SarabunPSK" panose="020B0500040200020003" pitchFamily="34" charset="-34"/>
              </a:rPr>
              <a:t>หวัดจันทบุรี </a:t>
            </a:r>
            <a:r>
              <a:rPr lang="en-US" sz="3200" b="1" dirty="0">
                <a:solidFill>
                  <a:prstClr val="white"/>
                </a:solidFill>
                <a:latin typeface="TH SarabunPSK" panose="020B0500040200020003" pitchFamily="34" charset="-34"/>
                <a:cs typeface="TH SarabunPSK" panose="020B0500040200020003" pitchFamily="34" charset="-34"/>
              </a:rPr>
              <a:t>11000</a:t>
            </a:r>
          </a:p>
          <a:p>
            <a:pPr algn="ctr" defTabSz="1210828"/>
            <a:r>
              <a:rPr lang="th-TH" sz="3200" b="1" dirty="0">
                <a:solidFill>
                  <a:prstClr val="white"/>
                </a:solidFill>
                <a:latin typeface="TH SarabunPSK" panose="020B0500040200020003" pitchFamily="34" charset="-34"/>
                <a:cs typeface="TH SarabunPSK" panose="020B0500040200020003" pitchFamily="34" charset="-34"/>
              </a:rPr>
              <a:t>โทรศัพท์ </a:t>
            </a:r>
            <a:r>
              <a:rPr lang="en-US" sz="3200" b="1" dirty="0">
                <a:solidFill>
                  <a:prstClr val="white"/>
                </a:solidFill>
                <a:latin typeface="TH SarabunPSK" panose="020B0500040200020003" pitchFamily="34" charset="-34"/>
                <a:cs typeface="TH SarabunPSK" panose="020B0500040200020003" pitchFamily="34" charset="-34"/>
              </a:rPr>
              <a:t>0 </a:t>
            </a:r>
            <a:r>
              <a:rPr lang="en-US" sz="3200" b="1" dirty="0" smtClean="0">
                <a:solidFill>
                  <a:prstClr val="white"/>
                </a:solidFill>
                <a:latin typeface="TH SarabunPSK" panose="020B0500040200020003" pitchFamily="34" charset="-34"/>
                <a:cs typeface="TH SarabunPSK" panose="020B0500040200020003" pitchFamily="34" charset="-34"/>
              </a:rPr>
              <a:t>3930 2575 - 7  </a:t>
            </a:r>
            <a:r>
              <a:rPr lang="th-TH" sz="3200" b="1" dirty="0" smtClean="0">
                <a:solidFill>
                  <a:prstClr val="white"/>
                </a:solidFill>
                <a:latin typeface="TH SarabunPSK" panose="020B0500040200020003" pitchFamily="34" charset="-34"/>
                <a:cs typeface="TH SarabunPSK" panose="020B0500040200020003" pitchFamily="34" charset="-34"/>
              </a:rPr>
              <a:t>โทรสาร </a:t>
            </a:r>
            <a:r>
              <a:rPr lang="en-US" sz="3200" b="1" dirty="0">
                <a:solidFill>
                  <a:prstClr val="white"/>
                </a:solidFill>
                <a:latin typeface="TH SarabunPSK" panose="020B0500040200020003" pitchFamily="34" charset="-34"/>
                <a:cs typeface="TH SarabunPSK" panose="020B0500040200020003" pitchFamily="34" charset="-34"/>
              </a:rPr>
              <a:t>0 3930 </a:t>
            </a:r>
            <a:r>
              <a:rPr lang="en-US" sz="3200" b="1" dirty="0" smtClean="0">
                <a:solidFill>
                  <a:prstClr val="white"/>
                </a:solidFill>
                <a:latin typeface="TH SarabunPSK" panose="020B0500040200020003" pitchFamily="34" charset="-34"/>
                <a:cs typeface="TH SarabunPSK" panose="020B0500040200020003" pitchFamily="34" charset="-34"/>
              </a:rPr>
              <a:t>2576 </a:t>
            </a:r>
            <a:endParaRPr lang="en-US" sz="3200" b="1" dirty="0">
              <a:solidFill>
                <a:prstClr val="white"/>
              </a:solidFill>
              <a:latin typeface="TH SarabunPSK" panose="020B0500040200020003" pitchFamily="34" charset="-34"/>
              <a:cs typeface="TH SarabunPSK" panose="020B0500040200020003" pitchFamily="34" charset="-34"/>
            </a:endParaRPr>
          </a:p>
          <a:p>
            <a:pPr algn="ctr" defTabSz="1210828"/>
            <a:r>
              <a:rPr lang="th-TH" sz="3200" b="1" dirty="0">
                <a:solidFill>
                  <a:prstClr val="white"/>
                </a:solidFill>
                <a:latin typeface="TH SarabunPSK" panose="020B0500040200020003" pitchFamily="34" charset="-34"/>
                <a:cs typeface="TH SarabunPSK" panose="020B0500040200020003" pitchFamily="34" charset="-34"/>
              </a:rPr>
              <a:t>สายด่วน ป.ป.ช. 1205 </a:t>
            </a:r>
            <a:r>
              <a:rPr lang="en-US" sz="3200" b="1" dirty="0" smtClean="0">
                <a:solidFill>
                  <a:prstClr val="white"/>
                </a:solidFill>
                <a:latin typeface="TH SarabunPSK" panose="020B0500040200020003" pitchFamily="34" charset="-34"/>
                <a:cs typeface="TH SarabunPSK" panose="020B0500040200020003" pitchFamily="34" charset="-34"/>
              </a:rPr>
              <a:t> www.nacc.go.th</a:t>
            </a:r>
            <a:endParaRPr lang="en-US" sz="3200" b="1" dirty="0">
              <a:solidFill>
                <a:prstClr val="white"/>
              </a:solidFill>
              <a:latin typeface="TH SarabunPSK" panose="020B0500040200020003" pitchFamily="34" charset="-34"/>
              <a:cs typeface="TH SarabunPSK" panose="020B0500040200020003" pitchFamily="34" charset="-34"/>
            </a:endParaRPr>
          </a:p>
        </p:txBody>
      </p:sp>
      <p:cxnSp>
        <p:nvCxnSpPr>
          <p:cNvPr id="7" name="Straight Connector 14"/>
          <p:cNvCxnSpPr/>
          <p:nvPr/>
        </p:nvCxnSpPr>
        <p:spPr>
          <a:xfrm>
            <a:off x="-9000" y="2560912"/>
            <a:ext cx="9153000" cy="0"/>
          </a:xfrm>
          <a:prstGeom prst="line">
            <a:avLst/>
          </a:prstGeom>
          <a:ln w="76200">
            <a:solidFill>
              <a:srgbClr val="BDD7EE"/>
            </a:solidFill>
          </a:ln>
        </p:spPr>
        <p:style>
          <a:lnRef idx="1">
            <a:schemeClr val="accent1"/>
          </a:lnRef>
          <a:fillRef idx="0">
            <a:schemeClr val="accent1"/>
          </a:fillRef>
          <a:effectRef idx="0">
            <a:schemeClr val="accent1"/>
          </a:effectRef>
          <a:fontRef idx="minor">
            <a:schemeClr val="tx1"/>
          </a:fontRef>
        </p:style>
      </p:cxnSp>
      <p:sp>
        <p:nvSpPr>
          <p:cNvPr id="10" name="สี่เหลี่ยมผืนผ้า 9"/>
          <p:cNvSpPr/>
          <p:nvPr/>
        </p:nvSpPr>
        <p:spPr>
          <a:xfrm>
            <a:off x="304871" y="15439"/>
            <a:ext cx="8155561" cy="2969276"/>
          </a:xfrm>
          <a:prstGeom prst="rect">
            <a:avLst/>
          </a:prstGeom>
        </p:spPr>
        <p:txBody>
          <a:bodyPr wrap="square" lIns="121171" tIns="60580" rIns="121171" bIns="60580">
            <a:spAutoFit/>
          </a:bodyPr>
          <a:lstStyle/>
          <a:p>
            <a:pPr algn="ctr" defTabSz="1210828"/>
            <a:r>
              <a:rPr lang="en-US" sz="18500" b="1" dirty="0">
                <a:solidFill>
                  <a:prstClr val="white">
                    <a:lumMod val="50000"/>
                  </a:prstClr>
                </a:solidFill>
                <a:latin typeface="TH SarabunPSK" panose="020B0500040200020003" pitchFamily="34" charset="-34"/>
                <a:cs typeface="TH SarabunPSK" panose="020B0500040200020003" pitchFamily="34" charset="-34"/>
              </a:rPr>
              <a:t>Q &amp; A</a:t>
            </a:r>
            <a:endParaRPr lang="th-TH" sz="18500" b="1" dirty="0">
              <a:solidFill>
                <a:prstClr val="white">
                  <a:lumMod val="50000"/>
                </a:prstClr>
              </a:solidFill>
              <a:latin typeface="TH SarabunPSK" panose="020B0500040200020003" pitchFamily="34" charset="-34"/>
              <a:cs typeface="TH SarabunPSK" panose="020B0500040200020003" pitchFamily="34" charset="-34"/>
            </a:endParaRPr>
          </a:p>
        </p:txBody>
      </p:sp>
    </p:spTree>
    <p:extLst>
      <p:ext uri="{BB962C8B-B14F-4D97-AF65-F5344CB8AC3E}">
        <p14:creationId xmlns:p14="http://schemas.microsoft.com/office/powerpoint/2010/main" val="29409300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jpg"/>
          <p:cNvPicPr>
            <a:picLocks noChangeAspect="1"/>
          </p:cNvPicPr>
          <p:nvPr/>
        </p:nvPicPr>
        <p:blipFill>
          <a:blip r:embed="rId3"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5071836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7.jpg"/>
          <p:cNvPicPr>
            <a:picLocks noChangeAspect="1"/>
          </p:cNvPicPr>
          <p:nvPr/>
        </p:nvPicPr>
        <p:blipFill>
          <a:blip r:embed="rId3" cstate="print"/>
          <a:stretch>
            <a:fillRect/>
          </a:stretch>
        </p:blipFill>
        <p:spPr>
          <a:xfrm>
            <a:off x="107504" y="6927"/>
            <a:ext cx="8856984" cy="6858000"/>
          </a:xfrm>
          <a:prstGeom prst="rect">
            <a:avLst/>
          </a:prstGeom>
        </p:spPr>
      </p:pic>
    </p:spTree>
    <p:extLst>
      <p:ext uri="{BB962C8B-B14F-4D97-AF65-F5344CB8AC3E}">
        <p14:creationId xmlns:p14="http://schemas.microsoft.com/office/powerpoint/2010/main" val="2787715966"/>
      </p:ext>
    </p:extLst>
  </p:cSld>
  <p:clrMapOvr>
    <a:masterClrMapping/>
  </p:clrMapOvr>
  <p:timing>
    <p:tnLst>
      <p:par>
        <p:cTn id="1" dur="indefinite" restart="never" nodeType="tmRoot"/>
      </p:par>
    </p:tnLst>
  </p:timing>
</p:sld>
</file>

<file path=ppt/theme/_rels/theme13.xml.rels><?xml version="1.0" encoding="UTF-8" standalone="yes"?>
<Relationships xmlns="http://schemas.openxmlformats.org/package/2006/relationships"><Relationship Id="rId1" Type="http://schemas.openxmlformats.org/officeDocument/2006/relationships/image" Target="../media/image5.jpeg"/></Relationships>
</file>

<file path=ppt/theme/_rels/theme14.xml.rels><?xml version="1.0" encoding="UTF-8" standalone="yes"?>
<Relationships xmlns="http://schemas.openxmlformats.org/package/2006/relationships"><Relationship Id="rId1" Type="http://schemas.openxmlformats.org/officeDocument/2006/relationships/image" Target="../media/image5.jpeg"/></Relationships>
</file>

<file path=ppt/theme/_rels/theme15.xml.rels><?xml version="1.0" encoding="UTF-8" standalone="yes"?>
<Relationships xmlns="http://schemas.openxmlformats.org/package/2006/relationships"><Relationship Id="rId1" Type="http://schemas.openxmlformats.org/officeDocument/2006/relationships/image" Target="../media/image6.jpeg"/></Relationships>
</file>

<file path=ppt/theme/_rels/theme16.xml.rels><?xml version="1.0" encoding="UTF-8" standalone="yes"?>
<Relationships xmlns="http://schemas.openxmlformats.org/package/2006/relationships"><Relationship Id="rId1" Type="http://schemas.openxmlformats.org/officeDocument/2006/relationships/image" Target="../media/image6.jpeg"/></Relationships>
</file>

<file path=ppt/theme/_rels/theme17.xml.rels><?xml version="1.0" encoding="UTF-8" standalone="yes"?>
<Relationships xmlns="http://schemas.openxmlformats.org/package/2006/relationships"><Relationship Id="rId1" Type="http://schemas.openxmlformats.org/officeDocument/2006/relationships/image" Target="../media/image5.jpeg"/></Relationships>
</file>

<file path=ppt/theme/_rels/theme18.xml.rels><?xml version="1.0" encoding="UTF-8" standalone="yes"?>
<Relationships xmlns="http://schemas.openxmlformats.org/package/2006/relationships"><Relationship Id="rId1" Type="http://schemas.openxmlformats.org/officeDocument/2006/relationships/image" Target="../media/image5.jpeg"/></Relationships>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2_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ไหลเวียน">
  <a:themeElements>
    <a:clrScheme name="ไหลเวียน">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ไหลเวียน">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ไหลเวียน">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4.xml><?xml version="1.0" encoding="utf-8"?>
<a:theme xmlns:a="http://schemas.openxmlformats.org/drawingml/2006/main" name="1_ไหลเวียน">
  <a:themeElements>
    <a:clrScheme name="ไหลเวียน">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ไหลเวียน">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ไหลเวียน">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5.xml><?xml version="1.0" encoding="utf-8"?>
<a:theme xmlns:a="http://schemas.openxmlformats.org/drawingml/2006/main" name="มุมมอง">
  <a:themeElements>
    <a:clrScheme name="กระดาษ">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มุมมอง">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มุมมอง">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16.xml><?xml version="1.0" encoding="utf-8"?>
<a:theme xmlns:a="http://schemas.openxmlformats.org/drawingml/2006/main" name="1_มุมมอง">
  <a:themeElements>
    <a:clrScheme name="กระดาษ">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มุมมอง">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มุมมอง">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17.xml><?xml version="1.0" encoding="utf-8"?>
<a:theme xmlns:a="http://schemas.openxmlformats.org/drawingml/2006/main" name="2_ไหลเวียน">
  <a:themeElements>
    <a:clrScheme name="ไหลเวียน">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ไหลเวียน">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ไหลเวียน">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8.xml><?xml version="1.0" encoding="utf-8"?>
<a:theme xmlns:a="http://schemas.openxmlformats.org/drawingml/2006/main" name="3_ไหลเวียน">
  <a:themeElements>
    <a:clrScheme name="ไหลเวียน">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ไหลเวียน">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ไหลเวียน">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9.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จุดที่สุด">
  <a:themeElements>
    <a:clrScheme name="จุดที่สุด">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จุดที่สุด">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จุดที่สุด">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6.xml><?xml version="1.0" encoding="utf-8"?>
<a:theme xmlns:a="http://schemas.openxmlformats.org/drawingml/2006/main" name="3_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เทคนิค">
  <a:themeElements>
    <a:clrScheme name="เทคนิค">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เทคนิค">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เทคนิค">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1290</TotalTime>
  <Words>4820</Words>
  <Application>Microsoft Office PowerPoint</Application>
  <PresentationFormat>นำเสนอทางหน้าจอ (4:3)</PresentationFormat>
  <Paragraphs>254</Paragraphs>
  <Slides>79</Slides>
  <Notes>10</Notes>
  <HiddenSlides>0</HiddenSlides>
  <MMClips>0</MMClips>
  <ScaleCrop>false</ScaleCrop>
  <HeadingPairs>
    <vt:vector size="4" baseType="variant">
      <vt:variant>
        <vt:lpstr>ชุดรูปแบบ</vt:lpstr>
      </vt:variant>
      <vt:variant>
        <vt:i4>18</vt:i4>
      </vt:variant>
      <vt:variant>
        <vt:lpstr>ชื่อเรื่องภาพนิ่ง</vt:lpstr>
      </vt:variant>
      <vt:variant>
        <vt:i4>79</vt:i4>
      </vt:variant>
    </vt:vector>
  </HeadingPairs>
  <TitlesOfParts>
    <vt:vector size="97" baseType="lpstr">
      <vt:lpstr>1_Office Theme</vt:lpstr>
      <vt:lpstr>2_Office Theme</vt:lpstr>
      <vt:lpstr>7_ชุดรูปแบบของ Office</vt:lpstr>
      <vt:lpstr>1_ชุดรูปแบบของ Office</vt:lpstr>
      <vt:lpstr>จุดที่สุด</vt:lpstr>
      <vt:lpstr>3_ชุดรูปแบบของ Office</vt:lpstr>
      <vt:lpstr>2_ชุดรูปแบบของ Office</vt:lpstr>
      <vt:lpstr>เทคนิค</vt:lpstr>
      <vt:lpstr>9_Office Theme</vt:lpstr>
      <vt:lpstr>5_ชุดรูปแบบของ Office</vt:lpstr>
      <vt:lpstr>4_ชุดรูปแบบของ Office</vt:lpstr>
      <vt:lpstr>22_ชุดรูปแบบของ Office</vt:lpstr>
      <vt:lpstr>ไหลเวียน</vt:lpstr>
      <vt:lpstr>1_ไหลเวียน</vt:lpstr>
      <vt:lpstr>มุมมอง</vt:lpstr>
      <vt:lpstr>1_มุมมอง</vt:lpstr>
      <vt:lpstr>2_ไหลเวียน</vt:lpstr>
      <vt:lpstr>3_ไหลเวียน</vt:lpstr>
      <vt:lpstr>การขัดกันระหว่างระโยชน์ส่วนบุคคลกับประโยชน์ส่วนรวม (Conflict of interests)</vt:lpstr>
      <vt:lpstr>ความหมายของคำว่า “ทุจริต”   “ทุจริตต่อหน้าที่</vt:lpstr>
      <vt:lpstr>งานนำเสนอ PowerPoint</vt:lpstr>
      <vt:lpstr>กฎหมายที่กำหนดการกระทำที่เป็นการทุจริตต่อหน้าที่</vt:lpstr>
      <vt:lpstr>บริบทที่ต้องคำนึงในการป้องกันการทุจริต</vt:lpstr>
      <vt:lpstr>งานนำเสนอ PowerPoint</vt:lpstr>
      <vt:lpstr>สถานการณ์การทุจริต</vt:lpstr>
      <vt:lpstr>งานนำเสนอ PowerPoint</vt:lpstr>
      <vt:lpstr>งานนำเสนอ PowerPoint</vt:lpstr>
      <vt:lpstr>งานนำเสนอ PowerPoint</vt:lpstr>
      <vt:lpstr>ประโยชน์ส่วนบุคคล (Private Interests)</vt:lpstr>
      <vt:lpstr>ประโยชน์ส่วนรวม( Public  Interests) </vt:lpstr>
      <vt:lpstr>ประโยชน์ส่วนบุคคล Vs ประโยชน์ส่วนรวม</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1. การรับผลประโยชน์ต่างๆ (Accepting benefits)</vt:lpstr>
      <vt:lpstr>งานนำเสนอ PowerPoint</vt:lpstr>
      <vt:lpstr>มติกรรมการ</vt:lpstr>
      <vt:lpstr>ข่มขู่และเรียกรับเงินจากผู้ชนะการจ้าง</vt:lpstr>
      <vt:lpstr>มติคณะกรรมการ ป.ป.ช.</vt:lpstr>
      <vt:lpstr> 2.  การทำธุรกิจกับตนเอง (Self - dealing) หรือเป็น คู่สัญญา (Contracts)</vt:lpstr>
      <vt:lpstr>งานนำเสนอ PowerPoint</vt:lpstr>
      <vt:lpstr>มติกรรมการ</vt:lpstr>
      <vt:lpstr>3. การทำงานหลังจากออกจากตำแหน่งหน้าที่สาธารณะ หรือหลังเกษียณ (Post - employment)</vt:lpstr>
      <vt:lpstr>งานนำเสนอ PowerPoint</vt:lpstr>
      <vt:lpstr>4. การทำงานพิเศษ (Outside employment or moonlighting) </vt:lpstr>
      <vt:lpstr>งานนำเสนอ PowerPoint</vt:lpstr>
      <vt:lpstr>งานนำเสนอ PowerPoint</vt:lpstr>
      <vt:lpstr>5. การรู้ข้อมูลภายใน (Inside information)</vt:lpstr>
      <vt:lpstr>งานนำเสนอ PowerPoint</vt:lpstr>
      <vt:lpstr>6. การใช้ทรัพย์สินของราชการเพื่อประโยชน์ธุรกิจส่วนตัว (Using your employer’s property for private advantage)</vt:lpstr>
      <vt:lpstr>งานนำเสนอ PowerPoint</vt:lpstr>
      <vt:lpstr>งานนำเสนอ PowerPoint</vt:lpstr>
      <vt:lpstr>งานนำเสนอ PowerPoint</vt:lpstr>
      <vt:lpstr> 7.การนำโครงการสาธารณะลงในเขตเลือกตั้งเพื่อประโยชน์ทางการเมือง (Pork - barreling)</vt:lpstr>
      <vt:lpstr>งานนำเสนอ PowerPoint</vt:lpstr>
      <vt:lpstr>8. การใช้ตำแหน่งหน้าที่แสวงหาประโยชน์แก่เครือญาติหรือ พวกพ้อง (Nepotism)</vt:lpstr>
      <vt:lpstr>งานนำเสนอ PowerPoint</vt:lpstr>
      <vt:lpstr>9. การใช้อิทธิพลเข้าไปมีผลต่อการตัดสินใจของเจ้าหน้าที่รัฐ หรือหน่วยงานของรัฐอื่น (influence)</vt:lpstr>
      <vt:lpstr>งานนำเสนอ PowerPoint</vt:lpstr>
      <vt:lpstr>เหตุเกิดที่จันทบุรี</vt:lpstr>
      <vt:lpstr>งานนำเสนอ PowerPoint</vt:lpstr>
      <vt:lpstr>ดำเนินการให้ผู้อื่นไม่มีโอกาส                                                   เข้าทำการเสนอราคาอย่างเป็นธรรม</vt:lpstr>
      <vt:lpstr>มติคณะกรรมการ ป.ป.ช.</vt:lpstr>
      <vt:lpstr>เรียกรับเงินเพื่อดำเนินการแก้ไขหลักฐานทะเบียนบุคคล</vt:lpstr>
      <vt:lpstr>มติคณะกรรมการ ป.ป.ช.</vt:lpstr>
      <vt:lpstr>แล้วเราจะแก้ไขปัญหานี้..ได้อย่างไร..</vt:lpstr>
      <vt:lpstr>แก้ทุจริตต้องคิดแยกแยะ</vt:lpstr>
      <vt:lpstr>งานนำเสนอ PowerPoint</vt:lpstr>
      <vt:lpstr>                      Analog Thinking</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แล้วถ้าข้าราชการโกง</vt:lpstr>
      <vt:lpstr>งานนำเสนอ PowerPoint</vt:lpstr>
      <vt:lpstr>งานนำเสนอ PowerPoint</vt:lpstr>
      <vt:lpstr>สังคมร่วมต้าน....              ชาวจันทร์ร่วมใจ....                     จันทบุรีโปร่งใส ....                               ห่างไกลไร้ทุจริต...                                            </vt:lpstr>
      <vt:lpstr>งานนำเสนอ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งานนำเสนอ PowerPoint</dc:title>
  <dc:creator>Puvadon Lekdum</dc:creator>
  <cp:lastModifiedBy>Puvadon Lekdum</cp:lastModifiedBy>
  <cp:revision>105</cp:revision>
  <cp:lastPrinted>2018-08-14T03:21:47Z</cp:lastPrinted>
  <dcterms:created xsi:type="dcterms:W3CDTF">2018-05-01T15:32:09Z</dcterms:created>
  <dcterms:modified xsi:type="dcterms:W3CDTF">2018-08-15T16:04:00Z</dcterms:modified>
</cp:coreProperties>
</file>